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4" r:id="rId3"/>
    <p:sldMasterId id="214748369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y="5143500" cx="9144000"/>
  <p:notesSz cx="6858000" cy="9144000"/>
  <p:embeddedFontLst>
    <p:embeddedFont>
      <p:font typeface="Proxima Nova"/>
      <p:regular r:id="rId43"/>
      <p:bold r:id="rId44"/>
      <p:italic r:id="rId45"/>
      <p:boldItalic r:id="rId46"/>
    </p:embeddedFont>
    <p:embeddedFont>
      <p:font typeface="Anaheim"/>
      <p:regular r:id="rId47"/>
      <p:bold r:id="rId48"/>
    </p:embeddedFont>
    <p:embeddedFont>
      <p:font typeface="Fira Sans Extra Condensed Medium"/>
      <p:regular r:id="rId49"/>
      <p:bold r:id="rId50"/>
      <p:italic r:id="rId51"/>
      <p:boldItalic r:id="rId52"/>
    </p:embeddedFont>
    <p:embeddedFont>
      <p:font typeface="Bebas Neue"/>
      <p:regular r:id="rId53"/>
    </p:embeddedFont>
    <p:embeddedFont>
      <p:font typeface="Didact Gothic"/>
      <p:regular r:id="rId54"/>
    </p:embeddedFont>
    <p:embeddedFont>
      <p:font typeface="Bai Jamjuree"/>
      <p:regular r:id="rId55"/>
      <p:bold r:id="rId56"/>
      <p:italic r:id="rId57"/>
      <p:boldItalic r:id="rId58"/>
    </p:embeddedFont>
    <p:embeddedFont>
      <p:font typeface="Hind Vadodara Light"/>
      <p:regular r:id="rId59"/>
      <p:bold r:id="rId60"/>
    </p:embeddedFont>
    <p:embeddedFont>
      <p:font typeface="Proxima Nova Semibold"/>
      <p:regular r:id="rId61"/>
      <p:bold r:id="rId62"/>
      <p:boldItalic r:id="rId63"/>
    </p:embeddedFont>
    <p:embeddedFont>
      <p:font typeface="Bai Jamjuree Medium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font" Target="fonts/ProximaNova-bold.fntdata"/><Relationship Id="rId43" Type="http://schemas.openxmlformats.org/officeDocument/2006/relationships/font" Target="fonts/ProximaNova-regular.fntdata"/><Relationship Id="rId46" Type="http://schemas.openxmlformats.org/officeDocument/2006/relationships/font" Target="fonts/ProximaNova-boldItalic.fntdata"/><Relationship Id="rId45" Type="http://schemas.openxmlformats.org/officeDocument/2006/relationships/font" Target="fonts/ProximaNova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Anaheim-bold.fntdata"/><Relationship Id="rId47" Type="http://schemas.openxmlformats.org/officeDocument/2006/relationships/font" Target="fonts/Anaheim-regular.fntdata"/><Relationship Id="rId49" Type="http://schemas.openxmlformats.org/officeDocument/2006/relationships/font" Target="fonts/FiraSansExtraCondensed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roximaNovaSemibold-bold.fntdata"/><Relationship Id="rId61" Type="http://schemas.openxmlformats.org/officeDocument/2006/relationships/font" Target="fonts/ProximaNovaSemibold-regular.fntdata"/><Relationship Id="rId20" Type="http://schemas.openxmlformats.org/officeDocument/2006/relationships/slide" Target="slides/slide15.xml"/><Relationship Id="rId64" Type="http://schemas.openxmlformats.org/officeDocument/2006/relationships/font" Target="fonts/BaiJamjureeMedium-regular.fntdata"/><Relationship Id="rId63" Type="http://schemas.openxmlformats.org/officeDocument/2006/relationships/font" Target="fonts/ProximaNovaSemibold-boldItalic.fntdata"/><Relationship Id="rId22" Type="http://schemas.openxmlformats.org/officeDocument/2006/relationships/slide" Target="slides/slide17.xml"/><Relationship Id="rId66" Type="http://schemas.openxmlformats.org/officeDocument/2006/relationships/font" Target="fonts/BaiJamjureeMedium-italic.fntdata"/><Relationship Id="rId21" Type="http://schemas.openxmlformats.org/officeDocument/2006/relationships/slide" Target="slides/slide16.xml"/><Relationship Id="rId65" Type="http://schemas.openxmlformats.org/officeDocument/2006/relationships/font" Target="fonts/BaiJamjureeMedium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BaiJamjureeMedium-boldItalic.fntdata"/><Relationship Id="rId60" Type="http://schemas.openxmlformats.org/officeDocument/2006/relationships/font" Target="fonts/HindVadodaraLight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FiraSansExtraCondensedMedium-italic.fntdata"/><Relationship Id="rId50" Type="http://schemas.openxmlformats.org/officeDocument/2006/relationships/font" Target="fonts/FiraSansExtraCondensedMedium-bold.fntdata"/><Relationship Id="rId53" Type="http://schemas.openxmlformats.org/officeDocument/2006/relationships/font" Target="fonts/BebasNeue-regular.fntdata"/><Relationship Id="rId52" Type="http://schemas.openxmlformats.org/officeDocument/2006/relationships/font" Target="fonts/FiraSansExtraCondensedMedium-boldItalic.fntdata"/><Relationship Id="rId11" Type="http://schemas.openxmlformats.org/officeDocument/2006/relationships/slide" Target="slides/slide6.xml"/><Relationship Id="rId55" Type="http://schemas.openxmlformats.org/officeDocument/2006/relationships/font" Target="fonts/BaiJamjuree-regular.fntdata"/><Relationship Id="rId10" Type="http://schemas.openxmlformats.org/officeDocument/2006/relationships/slide" Target="slides/slide5.xml"/><Relationship Id="rId54" Type="http://schemas.openxmlformats.org/officeDocument/2006/relationships/font" Target="fonts/DidactGothic-regular.fntdata"/><Relationship Id="rId13" Type="http://schemas.openxmlformats.org/officeDocument/2006/relationships/slide" Target="slides/slide8.xml"/><Relationship Id="rId57" Type="http://schemas.openxmlformats.org/officeDocument/2006/relationships/font" Target="fonts/BaiJamjuree-italic.fntdata"/><Relationship Id="rId12" Type="http://schemas.openxmlformats.org/officeDocument/2006/relationships/slide" Target="slides/slide7.xml"/><Relationship Id="rId56" Type="http://schemas.openxmlformats.org/officeDocument/2006/relationships/font" Target="fonts/BaiJamjuree-bold.fntdata"/><Relationship Id="rId15" Type="http://schemas.openxmlformats.org/officeDocument/2006/relationships/slide" Target="slides/slide10.xml"/><Relationship Id="rId59" Type="http://schemas.openxmlformats.org/officeDocument/2006/relationships/font" Target="fonts/HindVadodaraLight-regular.fntdata"/><Relationship Id="rId14" Type="http://schemas.openxmlformats.org/officeDocument/2006/relationships/slide" Target="slides/slide9.xml"/><Relationship Id="rId58" Type="http://schemas.openxmlformats.org/officeDocument/2006/relationships/font" Target="fonts/BaiJamjuree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ore-frost-com.prox.lib.ncsu.edu/wip/PFA6-01-00-00-00" TargetMode="External"/><Relationship Id="rId3" Type="http://schemas.openxmlformats.org/officeDocument/2006/relationships/hyperlink" Target="https://doi.org/10.1038/d43747-022-00104-7" TargetMode="External"/><Relationship Id="rId4" Type="http://schemas.openxmlformats.org/officeDocument/2006/relationships/hyperlink" Target="https://doi.org/10.1038/d43747-022-00104-7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mber-frost-com.prox.lib.ncsu.edu/login?reportID=D759-00-41-00-00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randviewresearch.com/industry-analysis/human-immunodeficiency-virus-hiv-1-therapeutics-market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unaids.org/sites/default/files/media_asset/2023-unaids-global-aids-update_en.pdf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ceb8dfccfb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2ceb8dfccfb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ceb8dfccf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ceb8dfccf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2ceb8dfccfb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2ceb8dfccfb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ceb8dfccfb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2ceb8dfccfb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describing Market values and growth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cf82d61e6a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cf82d61e6a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cec8b8f2b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2cec8b8f2b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2cec8b8f2b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2cec8b8f2b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Enterovirus is a genus of RNA viruses that cause diseases that impact the brain, heart, respiratory system, and potentially the nervous system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outbreak in 2014 (2000 people)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150 studies to make pie charts of 4 strains (82 types)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Enterovirus B overall, C in Africa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Amino acid mutations in epitopes of viral capsid proteins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Capsid targeted antivirals</a:t>
            </a:r>
            <a:endParaRPr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lang="en">
                <a:solidFill>
                  <a:schemeClr val="dk1"/>
                </a:solidFill>
              </a:rPr>
              <a:t>Fail in clinical trials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Disease must run course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cec8b8f2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2cec8b8f2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Ebola moderately transmissible disease in Central and West Africa, but outbreaks worldwide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Spread through contact, handling bushmeat, funerals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2014-2016 outbreak in West Africa 4000/14000 died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During this, vaccine research underwent trials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Merck vaccine FDA approved, but not commercial (long-term effects unknown)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Two monoclonal antibody based drugs improve survival rates, but costly and inaccessible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cec8b8f2b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cec8b8f2b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2cec8b8f2b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2cec8b8f2b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d93de69ded_1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d93de69ded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2cf82d61e6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2cf82d61e6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dc14e0e7de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dc14e0e7de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cf82d61e6a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2cf82d61e6a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c14e0e7de_1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c14e0e7de_1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2cf82d61e6a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2cf82d61e6a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2cfdb71e2f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g2cfdb71e2f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Frost &amp; Sullivan.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(2024, March 01). Global Orphan Drug Growth Opportunities.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https://store-frost-com.prox.lib.ncsu.edu/wip/PFA6-01-00-00-00</a:t>
            </a:r>
            <a:endParaRPr/>
          </a:p>
          <a:p>
            <a:pPr indent="-279400" lvl="0" marL="279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Kirkpatrick, P. (2022). Artificial intelligence makes a splash in small-molecule drug discovery. </a:t>
            </a:r>
            <a:r>
              <a:rPr i="1" lang="en">
                <a:solidFill>
                  <a:schemeClr val="dk1"/>
                </a:solidFill>
              </a:rPr>
              <a:t>Biopharma Dealmakers</a:t>
            </a:r>
            <a:r>
              <a:rPr lang="en">
                <a:solidFill>
                  <a:schemeClr val="dk1"/>
                </a:solidFill>
              </a:rPr>
              <a:t>.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https://doi.org/10.1038/d43747-022-00104-7</a:t>
            </a:r>
            <a:endParaRPr/>
          </a:p>
          <a:p>
            <a:pPr indent="-279400" lvl="0" marL="279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in small molecule drug discovery | Elsevier. (n.d.). Www.Elsevier.Com. Retrieved April 25, 2024, from https://www.elsevier.com/industry/ai-in-small-molecule-drug-discovery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dc14e0e7de_0_246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dc14e0e7de_0_24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Frost &amp; Sullivan. (2024, February 09). Recent Advances in Drug Design, Discovery, and Development..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https://member-frost-com.prox.lib.ncsu.edu/login?reportID=D759-00-41-00-00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Seismic: ML with translational immunology, protein engineering, and structural biology into the biologic drug  discovery  process.  The  platform  enables  parallelized  multi-property  optimization,  including  protein invisibilization for the accelerated generation of novel biologics.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Frost &amp; Sullivan. (2024, January 19). Technology Innovations Across Drug Discovery, Precision Medicine, Pain Management and Regenerative Medicine. https://member-frost-com.prox.lib.ncsu.edu/login?reportID=D759-00-40-00-00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2cfdb71e2f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2cfdb71e2f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Frost &amp; Sullivan. (2024, February 20). Growth Opportunities in Drug Discovery and Early Development Outsourcing Services. https://store-frost-com.prox.lib.ncsu.edu/wip/PFA5-01-00-00-00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dc14e0e7de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dc14e0e7de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2cf2a1bd30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2cf2a1bd30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ceb8dfccfb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2ceb8dfccfb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2cf2a1bd3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2cf2a1bd3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dc14e0e7de_1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dc14e0e7de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g2d08211468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2" name="Google Shape;1212;g2d08211468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https://www.grandviewresearch.com/industry-analysis/human-immunodeficiency-virus-hiv-1-therapeutics-market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63636"/>
                </a:solidFill>
                <a:highlight>
                  <a:srgbClr val="FFFFFF"/>
                </a:highlight>
              </a:rPr>
              <a:t>Of these classes, the non-nucleoside reverse transcriptase inhibitors segment is expected to advance at the fastest CAGR of 3.6% over the forecast period.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2d08211468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2d08211468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2d08211468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2d08211468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https://www.unaids.org/sites/default/files/media_asset/2023-unaids-global-aids-update_en.pdf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2d08211468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2d08211468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https://www.cdc.gov/hiv/library/reports/hiv-surveillance/vol-34/index.html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2d0821146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2d0821146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dc14e0e7de_0_24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dc14e0e7de_0_24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cf82d61e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cf82d61e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ceb8dfccf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ceb8dfccf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ceb8dfccf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2ceb8dfccf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ceb8dfcc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ceb8dfcc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ceb8dfccf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ceb8dfccf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ceb8dfccf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2ceb8dfccf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344584" y="295260"/>
            <a:ext cx="2489848" cy="248856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 cap="flat" cmpd="sng" w="85100">
            <a:solidFill>
              <a:schemeClr val="dk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746450" y="4059808"/>
            <a:ext cx="2682300" cy="2680934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749541" y="2975400"/>
            <a:ext cx="3555300" cy="3555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21737" y="3952762"/>
            <a:ext cx="1589389" cy="15893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066112" y="4302762"/>
            <a:ext cx="900622" cy="90057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527100" y="4049327"/>
            <a:ext cx="1589400" cy="15894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1972573" y="-1958600"/>
            <a:ext cx="3101100" cy="31011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342396" y="4234063"/>
            <a:ext cx="1219991" cy="1219928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73263" y="4229402"/>
            <a:ext cx="1976202" cy="197609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445182" y="4757890"/>
            <a:ext cx="1284836" cy="128477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810660" y="4668518"/>
            <a:ext cx="1099632" cy="109957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024341" y="4880422"/>
            <a:ext cx="674055" cy="674055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979525" y="929060"/>
            <a:ext cx="1219967" cy="122096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273429" y="152400"/>
            <a:ext cx="129851" cy="538530"/>
            <a:chOff x="273429" y="0"/>
            <a:chExt cx="129851" cy="538530"/>
          </a:xfrm>
        </p:grpSpPr>
        <p:sp>
          <p:nvSpPr>
            <p:cNvPr id="23" name="Google Shape;23;p2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2"/>
          <p:cNvSpPr/>
          <p:nvPr/>
        </p:nvSpPr>
        <p:spPr>
          <a:xfrm rot="5400000">
            <a:off x="1851324" y="-220762"/>
            <a:ext cx="50711" cy="1284857"/>
          </a:xfrm>
          <a:custGeom>
            <a:rect b="b" l="l" r="r" t="t"/>
            <a:pathLst>
              <a:path extrusionOk="0" fill="none" h="38512" w="1520">
                <a:moveTo>
                  <a:pt x="1520" y="0"/>
                </a:moveTo>
                <a:cubicBezTo>
                  <a:pt x="1520" y="1216"/>
                  <a:pt x="0" y="1216"/>
                  <a:pt x="0" y="2402"/>
                </a:cubicBezTo>
                <a:cubicBezTo>
                  <a:pt x="0" y="3617"/>
                  <a:pt x="1520" y="3617"/>
                  <a:pt x="1520" y="4803"/>
                </a:cubicBezTo>
                <a:cubicBezTo>
                  <a:pt x="1520" y="6019"/>
                  <a:pt x="0" y="6019"/>
                  <a:pt x="0" y="7234"/>
                </a:cubicBezTo>
                <a:cubicBezTo>
                  <a:pt x="0" y="8420"/>
                  <a:pt x="1520" y="8420"/>
                  <a:pt x="1520" y="9636"/>
                </a:cubicBezTo>
                <a:cubicBezTo>
                  <a:pt x="1520" y="10821"/>
                  <a:pt x="0" y="10821"/>
                  <a:pt x="0" y="12037"/>
                </a:cubicBezTo>
                <a:cubicBezTo>
                  <a:pt x="0" y="13222"/>
                  <a:pt x="1520" y="13222"/>
                  <a:pt x="1520" y="14438"/>
                </a:cubicBezTo>
                <a:cubicBezTo>
                  <a:pt x="1520" y="15654"/>
                  <a:pt x="0" y="15624"/>
                  <a:pt x="0" y="16839"/>
                </a:cubicBezTo>
                <a:cubicBezTo>
                  <a:pt x="0" y="18055"/>
                  <a:pt x="1520" y="18055"/>
                  <a:pt x="1520" y="19241"/>
                </a:cubicBezTo>
                <a:cubicBezTo>
                  <a:pt x="1520" y="20457"/>
                  <a:pt x="0" y="20457"/>
                  <a:pt x="0" y="21642"/>
                </a:cubicBezTo>
                <a:cubicBezTo>
                  <a:pt x="0" y="22858"/>
                  <a:pt x="1520" y="22858"/>
                  <a:pt x="1520" y="24043"/>
                </a:cubicBezTo>
                <a:cubicBezTo>
                  <a:pt x="1520" y="25259"/>
                  <a:pt x="0" y="25259"/>
                  <a:pt x="0" y="26475"/>
                </a:cubicBezTo>
                <a:cubicBezTo>
                  <a:pt x="0" y="27660"/>
                  <a:pt x="1520" y="27660"/>
                  <a:pt x="1520" y="28876"/>
                </a:cubicBezTo>
                <a:cubicBezTo>
                  <a:pt x="1520" y="30062"/>
                  <a:pt x="0" y="30062"/>
                  <a:pt x="0" y="31277"/>
                </a:cubicBezTo>
                <a:cubicBezTo>
                  <a:pt x="0" y="32493"/>
                  <a:pt x="1520" y="32493"/>
                  <a:pt x="1520" y="33679"/>
                </a:cubicBezTo>
                <a:cubicBezTo>
                  <a:pt x="1520" y="34894"/>
                  <a:pt x="0" y="34894"/>
                  <a:pt x="0" y="36110"/>
                </a:cubicBezTo>
                <a:cubicBezTo>
                  <a:pt x="0" y="37296"/>
                  <a:pt x="1520" y="37296"/>
                  <a:pt x="1520" y="38512"/>
                </a:cubicBezTo>
              </a:path>
            </a:pathLst>
          </a:custGeom>
          <a:solidFill>
            <a:schemeClr val="accent3"/>
          </a:solidFill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1603019" y="3866996"/>
            <a:ext cx="211952" cy="210951"/>
          </a:xfrm>
          <a:custGeom>
            <a:rect b="b" l="l" r="r" t="t"/>
            <a:pathLst>
              <a:path extrusionOk="0" h="6323" w="6353">
                <a:moveTo>
                  <a:pt x="2249" y="1"/>
                </a:moveTo>
                <a:lnTo>
                  <a:pt x="2249" y="2220"/>
                </a:lnTo>
                <a:lnTo>
                  <a:pt x="0" y="2220"/>
                </a:lnTo>
                <a:lnTo>
                  <a:pt x="0" y="4104"/>
                </a:lnTo>
                <a:lnTo>
                  <a:pt x="2249" y="4104"/>
                </a:lnTo>
                <a:lnTo>
                  <a:pt x="2249" y="6323"/>
                </a:lnTo>
                <a:lnTo>
                  <a:pt x="4103" y="6323"/>
                </a:lnTo>
                <a:lnTo>
                  <a:pt x="4103" y="4104"/>
                </a:lnTo>
                <a:lnTo>
                  <a:pt x="6353" y="4104"/>
                </a:lnTo>
                <a:lnTo>
                  <a:pt x="6353" y="2220"/>
                </a:lnTo>
                <a:lnTo>
                  <a:pt x="4103" y="2220"/>
                </a:lnTo>
                <a:lnTo>
                  <a:pt x="41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4670239" y="4003234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 txBox="1"/>
          <p:nvPr>
            <p:ph type="ctrTitle"/>
          </p:nvPr>
        </p:nvSpPr>
        <p:spPr>
          <a:xfrm>
            <a:off x="717425" y="1272250"/>
            <a:ext cx="6952200" cy="17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3" name="Google Shape;43;p2"/>
          <p:cNvSpPr txBox="1"/>
          <p:nvPr>
            <p:ph idx="1" type="subTitle"/>
          </p:nvPr>
        </p:nvSpPr>
        <p:spPr>
          <a:xfrm>
            <a:off x="765800" y="3062725"/>
            <a:ext cx="51483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" name="Google Shape;44;p2"/>
          <p:cNvSpPr/>
          <p:nvPr/>
        </p:nvSpPr>
        <p:spPr>
          <a:xfrm>
            <a:off x="7156060" y="3383904"/>
            <a:ext cx="2727158" cy="2727022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5676856" y="4989551"/>
            <a:ext cx="821489" cy="821446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-132466" y="4443982"/>
            <a:ext cx="800130" cy="80008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3720760" y="-1508311"/>
            <a:ext cx="2182106" cy="2182106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418550" y="249000"/>
            <a:ext cx="800138" cy="805691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8613952" y="563988"/>
            <a:ext cx="1951111" cy="195111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8247142" y="4483805"/>
            <a:ext cx="538535" cy="5385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-993275" y="3583800"/>
            <a:ext cx="2521749" cy="2520454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9232448" y="1182527"/>
            <a:ext cx="714119" cy="714034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 txBox="1"/>
          <p:nvPr>
            <p:ph hasCustomPrompt="1" type="title"/>
          </p:nvPr>
        </p:nvSpPr>
        <p:spPr>
          <a:xfrm>
            <a:off x="717425" y="1317075"/>
            <a:ext cx="7709100" cy="17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/>
          <p:nvPr>
            <p:ph idx="1" type="body"/>
          </p:nvPr>
        </p:nvSpPr>
        <p:spPr>
          <a:xfrm>
            <a:off x="717425" y="3152225"/>
            <a:ext cx="7709100" cy="4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1" name="Google Shape;181;p11"/>
          <p:cNvSpPr/>
          <p:nvPr/>
        </p:nvSpPr>
        <p:spPr>
          <a:xfrm flipH="1" rot="-8568487">
            <a:off x="-790628" y="2984950"/>
            <a:ext cx="2946968" cy="2945658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1"/>
          <p:cNvSpPr/>
          <p:nvPr/>
        </p:nvSpPr>
        <p:spPr>
          <a:xfrm flipH="1" rot="-8568429">
            <a:off x="207339" y="3982350"/>
            <a:ext cx="950989" cy="950989"/>
          </a:xfrm>
          <a:custGeom>
            <a:rect b="b" l="l" r="r" t="t"/>
            <a:pathLst>
              <a:path extrusionOk="0" h="23983" w="23983">
                <a:moveTo>
                  <a:pt x="14347" y="1277"/>
                </a:moveTo>
                <a:cubicBezTo>
                  <a:pt x="20244" y="2584"/>
                  <a:pt x="23983" y="8420"/>
                  <a:pt x="22706" y="14317"/>
                </a:cubicBezTo>
                <a:cubicBezTo>
                  <a:pt x="21399" y="20213"/>
                  <a:pt x="15563" y="23982"/>
                  <a:pt x="9667" y="22675"/>
                </a:cubicBezTo>
                <a:cubicBezTo>
                  <a:pt x="3739" y="21399"/>
                  <a:pt x="1" y="15563"/>
                  <a:pt x="1308" y="9636"/>
                </a:cubicBezTo>
                <a:cubicBezTo>
                  <a:pt x="2584" y="3739"/>
                  <a:pt x="8420" y="0"/>
                  <a:pt x="14347" y="127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1"/>
          <p:cNvSpPr/>
          <p:nvPr/>
        </p:nvSpPr>
        <p:spPr>
          <a:xfrm flipH="1" rot="-8568329">
            <a:off x="7151660" y="-785692"/>
            <a:ext cx="2649000" cy="2648134"/>
          </a:xfrm>
          <a:custGeom>
            <a:rect b="b" l="l" r="r" t="t"/>
            <a:pathLst>
              <a:path extrusionOk="0" fill="none" h="91766" w="91796">
                <a:moveTo>
                  <a:pt x="75473" y="16323"/>
                </a:moveTo>
                <a:cubicBezTo>
                  <a:pt x="91795" y="32646"/>
                  <a:pt x="91795" y="59120"/>
                  <a:pt x="75473" y="75443"/>
                </a:cubicBezTo>
                <a:cubicBezTo>
                  <a:pt x="59150" y="91765"/>
                  <a:pt x="32675" y="91765"/>
                  <a:pt x="16353" y="75443"/>
                </a:cubicBezTo>
                <a:cubicBezTo>
                  <a:pt x="0" y="59120"/>
                  <a:pt x="0" y="32646"/>
                  <a:pt x="16353" y="16323"/>
                </a:cubicBezTo>
                <a:cubicBezTo>
                  <a:pt x="32675" y="1"/>
                  <a:pt x="59150" y="1"/>
                  <a:pt x="75473" y="16323"/>
                </a:cubicBezTo>
                <a:close/>
              </a:path>
            </a:pathLst>
          </a:custGeom>
          <a:noFill/>
          <a:ln cap="flat" cmpd="sng" w="182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1"/>
          <p:cNvSpPr/>
          <p:nvPr/>
        </p:nvSpPr>
        <p:spPr>
          <a:xfrm flipH="1" rot="2231670">
            <a:off x="232126" y="216667"/>
            <a:ext cx="641933" cy="64190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1"/>
          <p:cNvSpPr/>
          <p:nvPr/>
        </p:nvSpPr>
        <p:spPr>
          <a:xfrm flipH="1" rot="-8568330">
            <a:off x="356434" y="341592"/>
            <a:ext cx="393493" cy="393493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1"/>
          <p:cNvSpPr/>
          <p:nvPr/>
        </p:nvSpPr>
        <p:spPr>
          <a:xfrm flipH="1" rot="-8568372">
            <a:off x="-484399" y="3290353"/>
            <a:ext cx="2334937" cy="2334937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1"/>
          <p:cNvSpPr/>
          <p:nvPr/>
        </p:nvSpPr>
        <p:spPr>
          <a:xfrm flipH="1" rot="-8568339">
            <a:off x="-427114" y="-441747"/>
            <a:ext cx="1960231" cy="1960231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8607933" y="1999077"/>
            <a:ext cx="205951" cy="205951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1"/>
          <p:cNvSpPr/>
          <p:nvPr/>
        </p:nvSpPr>
        <p:spPr>
          <a:xfrm>
            <a:off x="7194780" y="3310518"/>
            <a:ext cx="2280647" cy="2280678"/>
          </a:xfrm>
          <a:custGeom>
            <a:rect b="b" l="l" r="r" t="t"/>
            <a:pathLst>
              <a:path extrusionOk="0" h="75413" w="75412">
                <a:moveTo>
                  <a:pt x="39150" y="1"/>
                </a:moveTo>
                <a:cubicBezTo>
                  <a:pt x="24469" y="1"/>
                  <a:pt x="11247" y="8846"/>
                  <a:pt x="5623" y="22402"/>
                </a:cubicBezTo>
                <a:cubicBezTo>
                  <a:pt x="0" y="35959"/>
                  <a:pt x="3101" y="51552"/>
                  <a:pt x="13496" y="61947"/>
                </a:cubicBezTo>
                <a:cubicBezTo>
                  <a:pt x="23861" y="72312"/>
                  <a:pt x="39454" y="75412"/>
                  <a:pt x="53010" y="69789"/>
                </a:cubicBezTo>
                <a:cubicBezTo>
                  <a:pt x="66567" y="64196"/>
                  <a:pt x="75412" y="50944"/>
                  <a:pt x="75412" y="36293"/>
                </a:cubicBezTo>
                <a:cubicBezTo>
                  <a:pt x="75381" y="16262"/>
                  <a:pt x="59150" y="31"/>
                  <a:pt x="39150" y="1"/>
                </a:cubicBezTo>
                <a:close/>
                <a:moveTo>
                  <a:pt x="39150" y="67570"/>
                </a:moveTo>
                <a:cubicBezTo>
                  <a:pt x="26475" y="67570"/>
                  <a:pt x="15076" y="59941"/>
                  <a:pt x="10213" y="48269"/>
                </a:cubicBezTo>
                <a:cubicBezTo>
                  <a:pt x="5380" y="36567"/>
                  <a:pt x="8055" y="23101"/>
                  <a:pt x="17022" y="14135"/>
                </a:cubicBezTo>
                <a:cubicBezTo>
                  <a:pt x="25958" y="5199"/>
                  <a:pt x="39423" y="2524"/>
                  <a:pt x="51126" y="7357"/>
                </a:cubicBezTo>
                <a:cubicBezTo>
                  <a:pt x="62828" y="12220"/>
                  <a:pt x="70427" y="23618"/>
                  <a:pt x="70457" y="36293"/>
                </a:cubicBezTo>
                <a:cubicBezTo>
                  <a:pt x="70427" y="53558"/>
                  <a:pt x="56415" y="67570"/>
                  <a:pt x="39150" y="676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1"/>
          <p:cNvSpPr/>
          <p:nvPr/>
        </p:nvSpPr>
        <p:spPr>
          <a:xfrm>
            <a:off x="7678334" y="3707662"/>
            <a:ext cx="1400016" cy="1400046"/>
          </a:xfrm>
          <a:custGeom>
            <a:rect b="b" l="l" r="r" t="t"/>
            <a:pathLst>
              <a:path extrusionOk="0" h="46294" w="46293">
                <a:moveTo>
                  <a:pt x="28086" y="2736"/>
                </a:moveTo>
                <a:cubicBezTo>
                  <a:pt x="39363" y="5472"/>
                  <a:pt x="46293" y="16809"/>
                  <a:pt x="43557" y="28086"/>
                </a:cubicBezTo>
                <a:cubicBezTo>
                  <a:pt x="40852" y="39363"/>
                  <a:pt x="29484" y="46293"/>
                  <a:pt x="18207" y="43558"/>
                </a:cubicBezTo>
                <a:cubicBezTo>
                  <a:pt x="6931" y="40852"/>
                  <a:pt x="0" y="29484"/>
                  <a:pt x="2736" y="18208"/>
                </a:cubicBezTo>
                <a:cubicBezTo>
                  <a:pt x="5472" y="6931"/>
                  <a:pt x="16809" y="1"/>
                  <a:pt x="28086" y="2736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1"/>
          <p:cNvSpPr/>
          <p:nvPr/>
        </p:nvSpPr>
        <p:spPr>
          <a:xfrm>
            <a:off x="7990884" y="4020241"/>
            <a:ext cx="774964" cy="774934"/>
          </a:xfrm>
          <a:custGeom>
            <a:rect b="b" l="l" r="r" t="t"/>
            <a:pathLst>
              <a:path extrusionOk="0" h="25624" w="25625">
                <a:moveTo>
                  <a:pt x="15533" y="1490"/>
                </a:moveTo>
                <a:cubicBezTo>
                  <a:pt x="21764" y="2979"/>
                  <a:pt x="25624" y="9271"/>
                  <a:pt x="24135" y="15502"/>
                </a:cubicBezTo>
                <a:cubicBezTo>
                  <a:pt x="22646" y="21763"/>
                  <a:pt x="16354" y="25624"/>
                  <a:pt x="10092" y="24134"/>
                </a:cubicBezTo>
                <a:cubicBezTo>
                  <a:pt x="3861" y="22645"/>
                  <a:pt x="1" y="16353"/>
                  <a:pt x="1490" y="10092"/>
                </a:cubicBezTo>
                <a:cubicBezTo>
                  <a:pt x="2980" y="3830"/>
                  <a:pt x="9272" y="0"/>
                  <a:pt x="15533" y="14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"/>
          <p:cNvSpPr/>
          <p:nvPr/>
        </p:nvSpPr>
        <p:spPr>
          <a:xfrm>
            <a:off x="-515750" y="3918350"/>
            <a:ext cx="1819800" cy="1819800"/>
          </a:xfrm>
          <a:prstGeom prst="ellipse">
            <a:avLst/>
          </a:pr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7764151" y="-660125"/>
            <a:ext cx="2206224" cy="2206224"/>
          </a:xfrm>
          <a:custGeom>
            <a:rect b="b" l="l" r="r" t="t"/>
            <a:pathLst>
              <a:path extrusionOk="0" h="93316" w="93316">
                <a:moveTo>
                  <a:pt x="76719" y="16597"/>
                </a:moveTo>
                <a:cubicBezTo>
                  <a:pt x="93315" y="33193"/>
                  <a:pt x="93315" y="60123"/>
                  <a:pt x="76719" y="76719"/>
                </a:cubicBezTo>
                <a:cubicBezTo>
                  <a:pt x="60123" y="93315"/>
                  <a:pt x="33192" y="93315"/>
                  <a:pt x="16596" y="76719"/>
                </a:cubicBezTo>
                <a:cubicBezTo>
                  <a:pt x="0" y="60123"/>
                  <a:pt x="0" y="33193"/>
                  <a:pt x="16596" y="16597"/>
                </a:cubicBezTo>
                <a:cubicBezTo>
                  <a:pt x="33192" y="1"/>
                  <a:pt x="60123" y="1"/>
                  <a:pt x="76719" y="1659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7858299" y="-565977"/>
            <a:ext cx="2017935" cy="2017935"/>
          </a:xfrm>
          <a:custGeom>
            <a:rect b="b" l="l" r="r" t="t"/>
            <a:pathLst>
              <a:path extrusionOk="0" h="85352" w="85352">
                <a:moveTo>
                  <a:pt x="70154" y="15168"/>
                </a:moveTo>
                <a:cubicBezTo>
                  <a:pt x="85351" y="30366"/>
                  <a:pt x="85351" y="54986"/>
                  <a:pt x="70154" y="70184"/>
                </a:cubicBezTo>
                <a:cubicBezTo>
                  <a:pt x="54986" y="85351"/>
                  <a:pt x="30366" y="85351"/>
                  <a:pt x="15168" y="70184"/>
                </a:cubicBezTo>
                <a:cubicBezTo>
                  <a:pt x="0" y="54986"/>
                  <a:pt x="0" y="30366"/>
                  <a:pt x="15168" y="15168"/>
                </a:cubicBezTo>
                <a:cubicBezTo>
                  <a:pt x="30366" y="1"/>
                  <a:pt x="54986" y="1"/>
                  <a:pt x="70154" y="151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3"/>
          <p:cNvSpPr/>
          <p:nvPr/>
        </p:nvSpPr>
        <p:spPr>
          <a:xfrm>
            <a:off x="8413091" y="26196"/>
            <a:ext cx="906217" cy="863802"/>
          </a:xfrm>
          <a:custGeom>
            <a:rect b="b" l="l" r="r" t="t"/>
            <a:pathLst>
              <a:path extrusionOk="0" h="36536" w="38330">
                <a:moveTo>
                  <a:pt x="19211" y="31"/>
                </a:moveTo>
                <a:cubicBezTo>
                  <a:pt x="11885" y="61"/>
                  <a:pt x="5320" y="4560"/>
                  <a:pt x="2706" y="11429"/>
                </a:cubicBezTo>
                <a:cubicBezTo>
                  <a:pt x="1" y="18633"/>
                  <a:pt x="2280" y="26779"/>
                  <a:pt x="8360" y="31521"/>
                </a:cubicBezTo>
                <a:cubicBezTo>
                  <a:pt x="14408" y="36293"/>
                  <a:pt x="22889" y="36536"/>
                  <a:pt x="29241" y="32159"/>
                </a:cubicBezTo>
                <a:cubicBezTo>
                  <a:pt x="35564" y="27752"/>
                  <a:pt x="38330" y="19758"/>
                  <a:pt x="36020" y="12402"/>
                </a:cubicBezTo>
                <a:cubicBezTo>
                  <a:pt x="33740" y="5016"/>
                  <a:pt x="26931" y="0"/>
                  <a:pt x="19211" y="31"/>
                </a:cubicBezTo>
                <a:close/>
                <a:moveTo>
                  <a:pt x="19211" y="30092"/>
                </a:moveTo>
                <a:cubicBezTo>
                  <a:pt x="14165" y="30092"/>
                  <a:pt x="9636" y="27053"/>
                  <a:pt x="7721" y="22402"/>
                </a:cubicBezTo>
                <a:cubicBezTo>
                  <a:pt x="5776" y="17752"/>
                  <a:pt x="6840" y="12402"/>
                  <a:pt x="10426" y="8846"/>
                </a:cubicBezTo>
                <a:cubicBezTo>
                  <a:pt x="13983" y="5289"/>
                  <a:pt x="19332" y="4225"/>
                  <a:pt x="23983" y="6140"/>
                </a:cubicBezTo>
                <a:cubicBezTo>
                  <a:pt x="28603" y="8086"/>
                  <a:pt x="31643" y="12615"/>
                  <a:pt x="31643" y="17660"/>
                </a:cubicBezTo>
                <a:cubicBezTo>
                  <a:pt x="31643" y="24499"/>
                  <a:pt x="26050" y="30062"/>
                  <a:pt x="19211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8280144" y="-145574"/>
            <a:ext cx="1174985" cy="1175718"/>
          </a:xfrm>
          <a:custGeom>
            <a:rect b="b" l="l" r="r" t="t"/>
            <a:pathLst>
              <a:path extrusionOk="0" fill="none" h="49729" w="49698">
                <a:moveTo>
                  <a:pt x="49394" y="24317"/>
                </a:moveTo>
                <a:cubicBezTo>
                  <a:pt x="49697" y="37843"/>
                  <a:pt x="38968" y="49090"/>
                  <a:pt x="25411" y="49394"/>
                </a:cubicBezTo>
                <a:cubicBezTo>
                  <a:pt x="11855" y="49728"/>
                  <a:pt x="608" y="38968"/>
                  <a:pt x="304" y="25412"/>
                </a:cubicBezTo>
                <a:cubicBezTo>
                  <a:pt x="1" y="11886"/>
                  <a:pt x="10730" y="639"/>
                  <a:pt x="24287" y="335"/>
                </a:cubicBezTo>
                <a:cubicBezTo>
                  <a:pt x="37843" y="1"/>
                  <a:pt x="49059" y="10761"/>
                  <a:pt x="49394" y="24317"/>
                </a:cubicBezTo>
                <a:close/>
              </a:path>
            </a:pathLst>
          </a:custGeom>
          <a:noFill/>
          <a:ln cap="flat" cmpd="sng" w="167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3"/>
          <p:cNvSpPr/>
          <p:nvPr/>
        </p:nvSpPr>
        <p:spPr>
          <a:xfrm>
            <a:off x="8160771" y="4227506"/>
            <a:ext cx="1315630" cy="1316451"/>
          </a:xfrm>
          <a:custGeom>
            <a:rect b="b" l="l" r="r" t="t"/>
            <a:pathLst>
              <a:path extrusionOk="0" fill="none" h="49729" w="49698">
                <a:moveTo>
                  <a:pt x="49394" y="24317"/>
                </a:moveTo>
                <a:cubicBezTo>
                  <a:pt x="49697" y="37843"/>
                  <a:pt x="38968" y="49090"/>
                  <a:pt x="25411" y="49394"/>
                </a:cubicBezTo>
                <a:cubicBezTo>
                  <a:pt x="11855" y="49728"/>
                  <a:pt x="608" y="38968"/>
                  <a:pt x="304" y="25412"/>
                </a:cubicBezTo>
                <a:cubicBezTo>
                  <a:pt x="1" y="11886"/>
                  <a:pt x="10730" y="639"/>
                  <a:pt x="24287" y="335"/>
                </a:cubicBezTo>
                <a:cubicBezTo>
                  <a:pt x="37843" y="1"/>
                  <a:pt x="49059" y="10761"/>
                  <a:pt x="49394" y="24317"/>
                </a:cubicBezTo>
                <a:close/>
              </a:path>
            </a:pathLst>
          </a:custGeom>
          <a:noFill/>
          <a:ln cap="flat" cmpd="sng" w="167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8705267" y="1658200"/>
            <a:ext cx="129851" cy="538530"/>
            <a:chOff x="273429" y="0"/>
            <a:chExt cx="129851" cy="538530"/>
          </a:xfrm>
        </p:grpSpPr>
        <p:sp>
          <p:nvSpPr>
            <p:cNvPr id="201" name="Google Shape;201;p13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7" name="Google Shape;217;p13"/>
          <p:cNvSpPr/>
          <p:nvPr/>
        </p:nvSpPr>
        <p:spPr>
          <a:xfrm>
            <a:off x="672970" y="4758541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369969" y="3338121"/>
            <a:ext cx="211952" cy="210951"/>
          </a:xfrm>
          <a:custGeom>
            <a:rect b="b" l="l" r="r" t="t"/>
            <a:pathLst>
              <a:path extrusionOk="0" h="6323" w="6353">
                <a:moveTo>
                  <a:pt x="2249" y="1"/>
                </a:moveTo>
                <a:lnTo>
                  <a:pt x="2249" y="2220"/>
                </a:lnTo>
                <a:lnTo>
                  <a:pt x="0" y="2220"/>
                </a:lnTo>
                <a:lnTo>
                  <a:pt x="0" y="4104"/>
                </a:lnTo>
                <a:lnTo>
                  <a:pt x="2249" y="4104"/>
                </a:lnTo>
                <a:lnTo>
                  <a:pt x="2249" y="6323"/>
                </a:lnTo>
                <a:lnTo>
                  <a:pt x="4103" y="6323"/>
                </a:lnTo>
                <a:lnTo>
                  <a:pt x="4103" y="4104"/>
                </a:lnTo>
                <a:lnTo>
                  <a:pt x="6353" y="4104"/>
                </a:lnTo>
                <a:lnTo>
                  <a:pt x="6353" y="2220"/>
                </a:lnTo>
                <a:lnTo>
                  <a:pt x="4103" y="2220"/>
                </a:lnTo>
                <a:lnTo>
                  <a:pt x="4103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3"/>
          <p:cNvSpPr txBox="1"/>
          <p:nvPr>
            <p:ph type="title"/>
          </p:nvPr>
        </p:nvSpPr>
        <p:spPr>
          <a:xfrm>
            <a:off x="979574" y="1650100"/>
            <a:ext cx="33396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20" name="Google Shape;220;p13"/>
          <p:cNvSpPr txBox="1"/>
          <p:nvPr>
            <p:ph idx="1" type="subTitle"/>
          </p:nvPr>
        </p:nvSpPr>
        <p:spPr>
          <a:xfrm>
            <a:off x="1816575" y="2109575"/>
            <a:ext cx="2502600" cy="6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3"/>
          <p:cNvSpPr txBox="1"/>
          <p:nvPr>
            <p:ph idx="2" type="title"/>
          </p:nvPr>
        </p:nvSpPr>
        <p:spPr>
          <a:xfrm>
            <a:off x="4824826" y="1650100"/>
            <a:ext cx="33396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22" name="Google Shape;222;p13"/>
          <p:cNvSpPr txBox="1"/>
          <p:nvPr>
            <p:ph idx="3" type="subTitle"/>
          </p:nvPr>
        </p:nvSpPr>
        <p:spPr>
          <a:xfrm>
            <a:off x="4831700" y="2109575"/>
            <a:ext cx="2502600" cy="6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3"/>
          <p:cNvSpPr txBox="1"/>
          <p:nvPr>
            <p:ph idx="4" type="title"/>
          </p:nvPr>
        </p:nvSpPr>
        <p:spPr>
          <a:xfrm>
            <a:off x="979574" y="3519470"/>
            <a:ext cx="33396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24" name="Google Shape;224;p13"/>
          <p:cNvSpPr txBox="1"/>
          <p:nvPr>
            <p:ph idx="5" type="subTitle"/>
          </p:nvPr>
        </p:nvSpPr>
        <p:spPr>
          <a:xfrm>
            <a:off x="1816575" y="3978924"/>
            <a:ext cx="2502600" cy="63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3"/>
          <p:cNvSpPr txBox="1"/>
          <p:nvPr>
            <p:ph idx="6" type="title"/>
          </p:nvPr>
        </p:nvSpPr>
        <p:spPr>
          <a:xfrm>
            <a:off x="4824824" y="3519470"/>
            <a:ext cx="33396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26" name="Google Shape;226;p13"/>
          <p:cNvSpPr txBox="1"/>
          <p:nvPr>
            <p:ph idx="7" type="subTitle"/>
          </p:nvPr>
        </p:nvSpPr>
        <p:spPr>
          <a:xfrm>
            <a:off x="4824825" y="3978924"/>
            <a:ext cx="2502600" cy="633900"/>
          </a:xfrm>
          <a:prstGeom prst="rect">
            <a:avLst/>
          </a:prstGeom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13"/>
          <p:cNvSpPr txBox="1"/>
          <p:nvPr>
            <p:ph idx="8"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8" name="Google Shape;228;p13"/>
          <p:cNvSpPr/>
          <p:nvPr/>
        </p:nvSpPr>
        <p:spPr>
          <a:xfrm>
            <a:off x="-551750" y="-404926"/>
            <a:ext cx="1531329" cy="1531329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3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1" name="Google Shape;231;p14"/>
          <p:cNvSpPr txBox="1"/>
          <p:nvPr>
            <p:ph idx="2" type="title"/>
          </p:nvPr>
        </p:nvSpPr>
        <p:spPr>
          <a:xfrm>
            <a:off x="607338" y="2185288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32" name="Google Shape;232;p14"/>
          <p:cNvSpPr txBox="1"/>
          <p:nvPr>
            <p:ph idx="1" type="subTitle"/>
          </p:nvPr>
        </p:nvSpPr>
        <p:spPr>
          <a:xfrm>
            <a:off x="789150" y="2644778"/>
            <a:ext cx="2538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4"/>
          <p:cNvSpPr txBox="1"/>
          <p:nvPr>
            <p:ph idx="3" type="title"/>
          </p:nvPr>
        </p:nvSpPr>
        <p:spPr>
          <a:xfrm>
            <a:off x="3120900" y="315510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34" name="Google Shape;234;p14"/>
          <p:cNvSpPr txBox="1"/>
          <p:nvPr>
            <p:ph idx="4" type="subTitle"/>
          </p:nvPr>
        </p:nvSpPr>
        <p:spPr>
          <a:xfrm>
            <a:off x="3302700" y="3614575"/>
            <a:ext cx="2538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4"/>
          <p:cNvSpPr txBox="1"/>
          <p:nvPr>
            <p:ph idx="5" type="title"/>
          </p:nvPr>
        </p:nvSpPr>
        <p:spPr>
          <a:xfrm>
            <a:off x="5634463" y="2185288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36" name="Google Shape;236;p14"/>
          <p:cNvSpPr txBox="1"/>
          <p:nvPr>
            <p:ph idx="6" type="subTitle"/>
          </p:nvPr>
        </p:nvSpPr>
        <p:spPr>
          <a:xfrm>
            <a:off x="5816275" y="2644778"/>
            <a:ext cx="25386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4"/>
          <p:cNvSpPr/>
          <p:nvPr/>
        </p:nvSpPr>
        <p:spPr>
          <a:xfrm flipH="1">
            <a:off x="7753405" y="3618075"/>
            <a:ext cx="2143200" cy="21432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4"/>
          <p:cNvSpPr/>
          <p:nvPr/>
        </p:nvSpPr>
        <p:spPr>
          <a:xfrm flipH="1">
            <a:off x="7944613" y="366423"/>
            <a:ext cx="1002011" cy="100896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"/>
          <p:cNvSpPr/>
          <p:nvPr/>
        </p:nvSpPr>
        <p:spPr>
          <a:xfrm flipH="1">
            <a:off x="-1200731" y="4064075"/>
            <a:ext cx="2253495" cy="22534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4"/>
          <p:cNvSpPr/>
          <p:nvPr/>
        </p:nvSpPr>
        <p:spPr>
          <a:xfrm flipH="1">
            <a:off x="1188474" y="4040808"/>
            <a:ext cx="749189" cy="75438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4"/>
          <p:cNvSpPr/>
          <p:nvPr/>
        </p:nvSpPr>
        <p:spPr>
          <a:xfrm flipH="1">
            <a:off x="7064912" y="90617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4"/>
          <p:cNvSpPr/>
          <p:nvPr/>
        </p:nvSpPr>
        <p:spPr>
          <a:xfrm flipH="1">
            <a:off x="334613" y="1220171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4"/>
          <p:cNvSpPr/>
          <p:nvPr/>
        </p:nvSpPr>
        <p:spPr>
          <a:xfrm flipH="1">
            <a:off x="368881" y="415711"/>
            <a:ext cx="683882" cy="68862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4"/>
          <p:cNvSpPr/>
          <p:nvPr/>
        </p:nvSpPr>
        <p:spPr>
          <a:xfrm flipH="1">
            <a:off x="7275468" y="3916989"/>
            <a:ext cx="1002027" cy="100202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3_2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7" name="Google Shape;247;p15"/>
          <p:cNvSpPr txBox="1"/>
          <p:nvPr>
            <p:ph idx="2" type="title"/>
          </p:nvPr>
        </p:nvSpPr>
        <p:spPr>
          <a:xfrm>
            <a:off x="124175" y="1362395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48" name="Google Shape;248;p15"/>
          <p:cNvSpPr txBox="1"/>
          <p:nvPr>
            <p:ph idx="1" type="subTitle"/>
          </p:nvPr>
        </p:nvSpPr>
        <p:spPr>
          <a:xfrm>
            <a:off x="487925" y="1821870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5"/>
          <p:cNvSpPr txBox="1"/>
          <p:nvPr>
            <p:ph idx="3" type="title"/>
          </p:nvPr>
        </p:nvSpPr>
        <p:spPr>
          <a:xfrm>
            <a:off x="3120875" y="1362395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50" name="Google Shape;250;p15"/>
          <p:cNvSpPr txBox="1"/>
          <p:nvPr>
            <p:ph idx="4" type="subTitle"/>
          </p:nvPr>
        </p:nvSpPr>
        <p:spPr>
          <a:xfrm>
            <a:off x="3484625" y="1821870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15"/>
          <p:cNvSpPr txBox="1"/>
          <p:nvPr>
            <p:ph idx="5" type="title"/>
          </p:nvPr>
        </p:nvSpPr>
        <p:spPr>
          <a:xfrm>
            <a:off x="6117575" y="1362395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52" name="Google Shape;252;p15"/>
          <p:cNvSpPr txBox="1"/>
          <p:nvPr>
            <p:ph idx="6" type="subTitle"/>
          </p:nvPr>
        </p:nvSpPr>
        <p:spPr>
          <a:xfrm>
            <a:off x="6481325" y="1821869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5"/>
          <p:cNvSpPr/>
          <p:nvPr/>
        </p:nvSpPr>
        <p:spPr>
          <a:xfrm flipH="1">
            <a:off x="7861869" y="3395075"/>
            <a:ext cx="2253495" cy="22534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5"/>
          <p:cNvSpPr/>
          <p:nvPr/>
        </p:nvSpPr>
        <p:spPr>
          <a:xfrm flipH="1">
            <a:off x="342616" y="3961323"/>
            <a:ext cx="951062" cy="957662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5"/>
          <p:cNvSpPr/>
          <p:nvPr/>
        </p:nvSpPr>
        <p:spPr>
          <a:xfrm flipH="1">
            <a:off x="637863" y="109805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5"/>
          <p:cNvSpPr/>
          <p:nvPr/>
        </p:nvSpPr>
        <p:spPr>
          <a:xfrm flipH="1">
            <a:off x="672131" y="293599"/>
            <a:ext cx="683882" cy="68862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5"/>
          <p:cNvSpPr/>
          <p:nvPr/>
        </p:nvSpPr>
        <p:spPr>
          <a:xfrm rot="10800000">
            <a:off x="8129124" y="-566650"/>
            <a:ext cx="1664700" cy="16647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5"/>
          <p:cNvSpPr/>
          <p:nvPr/>
        </p:nvSpPr>
        <p:spPr>
          <a:xfrm rot="10800000">
            <a:off x="8327739" y="-368003"/>
            <a:ext cx="1267519" cy="126740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5"/>
          <p:cNvSpPr/>
          <p:nvPr/>
        </p:nvSpPr>
        <p:spPr>
          <a:xfrm rot="10800000">
            <a:off x="8533801" y="-161940"/>
            <a:ext cx="855344" cy="855255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5"/>
          <p:cNvSpPr/>
          <p:nvPr/>
        </p:nvSpPr>
        <p:spPr>
          <a:xfrm rot="10800000">
            <a:off x="7297358" y="351419"/>
            <a:ext cx="1483482" cy="58550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3_2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"/>
          <p:cNvSpPr/>
          <p:nvPr/>
        </p:nvSpPr>
        <p:spPr>
          <a:xfrm flipH="1">
            <a:off x="-1272662" y="-1309175"/>
            <a:ext cx="2429252" cy="242911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6"/>
          <p:cNvSpPr/>
          <p:nvPr/>
        </p:nvSpPr>
        <p:spPr>
          <a:xfrm flipH="1">
            <a:off x="-920440" y="4355702"/>
            <a:ext cx="1622950" cy="1634213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6"/>
          <p:cNvSpPr/>
          <p:nvPr/>
        </p:nvSpPr>
        <p:spPr>
          <a:xfrm flipH="1">
            <a:off x="7608649" y="-1520362"/>
            <a:ext cx="3021300" cy="3021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6"/>
          <p:cNvSpPr/>
          <p:nvPr/>
        </p:nvSpPr>
        <p:spPr>
          <a:xfrm flipH="1">
            <a:off x="8459804" y="-669663"/>
            <a:ext cx="1318991" cy="1318922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6"/>
          <p:cNvSpPr/>
          <p:nvPr/>
        </p:nvSpPr>
        <p:spPr>
          <a:xfrm flipH="1">
            <a:off x="8744417" y="-385022"/>
            <a:ext cx="749765" cy="74962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6"/>
          <p:cNvSpPr/>
          <p:nvPr/>
        </p:nvSpPr>
        <p:spPr>
          <a:xfrm flipH="1">
            <a:off x="605662" y="1172421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6"/>
          <p:cNvSpPr/>
          <p:nvPr/>
        </p:nvSpPr>
        <p:spPr>
          <a:xfrm flipH="1">
            <a:off x="7955636" y="-1173312"/>
            <a:ext cx="2327327" cy="232719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6"/>
          <p:cNvSpPr/>
          <p:nvPr/>
        </p:nvSpPr>
        <p:spPr>
          <a:xfrm flipH="1">
            <a:off x="8497033" y="4377927"/>
            <a:ext cx="1298518" cy="1307529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6"/>
          <p:cNvSpPr/>
          <p:nvPr/>
        </p:nvSpPr>
        <p:spPr>
          <a:xfrm flipH="1">
            <a:off x="8231258" y="4278500"/>
            <a:ext cx="741000" cy="7410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6"/>
          <p:cNvSpPr/>
          <p:nvPr/>
        </p:nvSpPr>
        <p:spPr>
          <a:xfrm flipH="1">
            <a:off x="8883753" y="-245225"/>
            <a:ext cx="471092" cy="47102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6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3" name="Google Shape;273;p16"/>
          <p:cNvSpPr txBox="1"/>
          <p:nvPr>
            <p:ph idx="2" type="title"/>
          </p:nvPr>
        </p:nvSpPr>
        <p:spPr>
          <a:xfrm>
            <a:off x="276600" y="3122473"/>
            <a:ext cx="29022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74" name="Google Shape;274;p16"/>
          <p:cNvSpPr txBox="1"/>
          <p:nvPr>
            <p:ph idx="1" type="subTitle"/>
          </p:nvPr>
        </p:nvSpPr>
        <p:spPr>
          <a:xfrm>
            <a:off x="640350" y="3543549"/>
            <a:ext cx="21747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6"/>
          <p:cNvSpPr txBox="1"/>
          <p:nvPr>
            <p:ph idx="3" type="title"/>
          </p:nvPr>
        </p:nvSpPr>
        <p:spPr>
          <a:xfrm flipH="1">
            <a:off x="5965200" y="3122473"/>
            <a:ext cx="29022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76" name="Google Shape;276;p16"/>
          <p:cNvSpPr txBox="1"/>
          <p:nvPr>
            <p:ph idx="4" type="subTitle"/>
          </p:nvPr>
        </p:nvSpPr>
        <p:spPr>
          <a:xfrm flipH="1">
            <a:off x="6328950" y="3543549"/>
            <a:ext cx="21747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16"/>
          <p:cNvSpPr txBox="1"/>
          <p:nvPr>
            <p:ph idx="5" type="title"/>
          </p:nvPr>
        </p:nvSpPr>
        <p:spPr>
          <a:xfrm flipH="1">
            <a:off x="3120900" y="3122473"/>
            <a:ext cx="2902200" cy="4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78" name="Google Shape;278;p16"/>
          <p:cNvSpPr txBox="1"/>
          <p:nvPr>
            <p:ph idx="6" type="subTitle"/>
          </p:nvPr>
        </p:nvSpPr>
        <p:spPr>
          <a:xfrm flipH="1">
            <a:off x="3484650" y="3543548"/>
            <a:ext cx="21747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3_1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1" name="Google Shape;281;p17"/>
          <p:cNvSpPr txBox="1"/>
          <p:nvPr>
            <p:ph idx="2" type="title"/>
          </p:nvPr>
        </p:nvSpPr>
        <p:spPr>
          <a:xfrm>
            <a:off x="1508263" y="157390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82" name="Google Shape;282;p17"/>
          <p:cNvSpPr txBox="1"/>
          <p:nvPr>
            <p:ph idx="1" type="subTitle"/>
          </p:nvPr>
        </p:nvSpPr>
        <p:spPr>
          <a:xfrm>
            <a:off x="1872013" y="203337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17"/>
          <p:cNvSpPr txBox="1"/>
          <p:nvPr>
            <p:ph idx="3" type="title"/>
          </p:nvPr>
        </p:nvSpPr>
        <p:spPr>
          <a:xfrm>
            <a:off x="4733563" y="157390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84" name="Google Shape;284;p17"/>
          <p:cNvSpPr txBox="1"/>
          <p:nvPr>
            <p:ph idx="4" type="subTitle"/>
          </p:nvPr>
        </p:nvSpPr>
        <p:spPr>
          <a:xfrm>
            <a:off x="5097313" y="203337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7"/>
          <p:cNvSpPr txBox="1"/>
          <p:nvPr>
            <p:ph idx="5" type="title"/>
          </p:nvPr>
        </p:nvSpPr>
        <p:spPr>
          <a:xfrm>
            <a:off x="1508238" y="316715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86" name="Google Shape;286;p17"/>
          <p:cNvSpPr txBox="1"/>
          <p:nvPr>
            <p:ph idx="6" type="subTitle"/>
          </p:nvPr>
        </p:nvSpPr>
        <p:spPr>
          <a:xfrm>
            <a:off x="1871988" y="36266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17"/>
          <p:cNvSpPr txBox="1"/>
          <p:nvPr>
            <p:ph idx="7" type="title"/>
          </p:nvPr>
        </p:nvSpPr>
        <p:spPr>
          <a:xfrm>
            <a:off x="4733538" y="316715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288" name="Google Shape;288;p17"/>
          <p:cNvSpPr txBox="1"/>
          <p:nvPr>
            <p:ph idx="8" type="subTitle"/>
          </p:nvPr>
        </p:nvSpPr>
        <p:spPr>
          <a:xfrm>
            <a:off x="5097288" y="36266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17"/>
          <p:cNvSpPr/>
          <p:nvPr/>
        </p:nvSpPr>
        <p:spPr>
          <a:xfrm>
            <a:off x="7591097" y="-699575"/>
            <a:ext cx="2429252" cy="242911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"/>
          <p:cNvSpPr/>
          <p:nvPr/>
        </p:nvSpPr>
        <p:spPr>
          <a:xfrm>
            <a:off x="8045178" y="4050902"/>
            <a:ext cx="1622950" cy="1634213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"/>
          <p:cNvSpPr/>
          <p:nvPr/>
        </p:nvSpPr>
        <p:spPr>
          <a:xfrm>
            <a:off x="-1272662" y="-1291762"/>
            <a:ext cx="3021300" cy="3021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7"/>
          <p:cNvSpPr/>
          <p:nvPr/>
        </p:nvSpPr>
        <p:spPr>
          <a:xfrm>
            <a:off x="-421508" y="-441063"/>
            <a:ext cx="1318991" cy="1318922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-136894" y="-156422"/>
            <a:ext cx="749765" cy="74962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"/>
          <p:cNvSpPr/>
          <p:nvPr/>
        </p:nvSpPr>
        <p:spPr>
          <a:xfrm>
            <a:off x="-925675" y="-944712"/>
            <a:ext cx="2327327" cy="232719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7"/>
          <p:cNvSpPr/>
          <p:nvPr/>
        </p:nvSpPr>
        <p:spPr>
          <a:xfrm>
            <a:off x="-438275" y="4229650"/>
            <a:ext cx="1352532" cy="136191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7"/>
          <p:cNvSpPr/>
          <p:nvPr/>
        </p:nvSpPr>
        <p:spPr>
          <a:xfrm>
            <a:off x="419254" y="4126088"/>
            <a:ext cx="771900" cy="7719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"/>
          <p:cNvSpPr/>
          <p:nvPr/>
        </p:nvSpPr>
        <p:spPr>
          <a:xfrm>
            <a:off x="2442" y="-16625"/>
            <a:ext cx="471092" cy="47102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7"/>
          <p:cNvSpPr/>
          <p:nvPr/>
        </p:nvSpPr>
        <p:spPr>
          <a:xfrm>
            <a:off x="7914827" y="1782021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3_1_2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1" name="Google Shape;301;p18"/>
          <p:cNvSpPr txBox="1"/>
          <p:nvPr>
            <p:ph idx="2" type="title"/>
          </p:nvPr>
        </p:nvSpPr>
        <p:spPr>
          <a:xfrm>
            <a:off x="1622550" y="17836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02" name="Google Shape;302;p18"/>
          <p:cNvSpPr txBox="1"/>
          <p:nvPr>
            <p:ph idx="1" type="subTitle"/>
          </p:nvPr>
        </p:nvSpPr>
        <p:spPr>
          <a:xfrm>
            <a:off x="1986300" y="218577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18"/>
          <p:cNvSpPr txBox="1"/>
          <p:nvPr>
            <p:ph idx="3" type="title"/>
          </p:nvPr>
        </p:nvSpPr>
        <p:spPr>
          <a:xfrm>
            <a:off x="4619250" y="17836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04" name="Google Shape;304;p18"/>
          <p:cNvSpPr txBox="1"/>
          <p:nvPr>
            <p:ph idx="4" type="subTitle"/>
          </p:nvPr>
        </p:nvSpPr>
        <p:spPr>
          <a:xfrm>
            <a:off x="4983000" y="218577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8"/>
          <p:cNvSpPr txBox="1"/>
          <p:nvPr>
            <p:ph idx="5" type="title"/>
          </p:nvPr>
        </p:nvSpPr>
        <p:spPr>
          <a:xfrm>
            <a:off x="1622550" y="36815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06" name="Google Shape;306;p18"/>
          <p:cNvSpPr txBox="1"/>
          <p:nvPr>
            <p:ph idx="6" type="subTitle"/>
          </p:nvPr>
        </p:nvSpPr>
        <p:spPr>
          <a:xfrm>
            <a:off x="1986300" y="40838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8"/>
          <p:cNvSpPr txBox="1"/>
          <p:nvPr>
            <p:ph idx="7" type="title"/>
          </p:nvPr>
        </p:nvSpPr>
        <p:spPr>
          <a:xfrm>
            <a:off x="4619250" y="36815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08" name="Google Shape;308;p18"/>
          <p:cNvSpPr txBox="1"/>
          <p:nvPr>
            <p:ph idx="8" type="subTitle"/>
          </p:nvPr>
        </p:nvSpPr>
        <p:spPr>
          <a:xfrm>
            <a:off x="4983000" y="40838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18"/>
          <p:cNvSpPr/>
          <p:nvPr/>
        </p:nvSpPr>
        <p:spPr>
          <a:xfrm flipH="1">
            <a:off x="7753405" y="3618075"/>
            <a:ext cx="2143200" cy="21432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8"/>
          <p:cNvSpPr/>
          <p:nvPr/>
        </p:nvSpPr>
        <p:spPr>
          <a:xfrm flipH="1">
            <a:off x="7833168" y="254224"/>
            <a:ext cx="1113453" cy="1121180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8"/>
          <p:cNvSpPr/>
          <p:nvPr/>
        </p:nvSpPr>
        <p:spPr>
          <a:xfrm flipH="1">
            <a:off x="-1236031" y="1639175"/>
            <a:ext cx="2253495" cy="22534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8"/>
          <p:cNvSpPr/>
          <p:nvPr/>
        </p:nvSpPr>
        <p:spPr>
          <a:xfrm flipH="1">
            <a:off x="544474" y="4164621"/>
            <a:ext cx="749189" cy="75438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"/>
          <p:cNvSpPr/>
          <p:nvPr/>
        </p:nvSpPr>
        <p:spPr>
          <a:xfrm flipH="1">
            <a:off x="7064912" y="90617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8"/>
          <p:cNvSpPr/>
          <p:nvPr/>
        </p:nvSpPr>
        <p:spPr>
          <a:xfrm flipH="1">
            <a:off x="637863" y="109805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8"/>
          <p:cNvSpPr/>
          <p:nvPr/>
        </p:nvSpPr>
        <p:spPr>
          <a:xfrm flipH="1">
            <a:off x="672131" y="293599"/>
            <a:ext cx="683882" cy="68862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"/>
          <p:cNvSpPr/>
          <p:nvPr/>
        </p:nvSpPr>
        <p:spPr>
          <a:xfrm flipH="1">
            <a:off x="7753393" y="2977864"/>
            <a:ext cx="1002027" cy="100202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_1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9" name="Google Shape;319;p19"/>
          <p:cNvSpPr txBox="1"/>
          <p:nvPr>
            <p:ph idx="2" type="title"/>
          </p:nvPr>
        </p:nvSpPr>
        <p:spPr>
          <a:xfrm>
            <a:off x="622545" y="1846975"/>
            <a:ext cx="24726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20" name="Google Shape;320;p19"/>
          <p:cNvSpPr txBox="1"/>
          <p:nvPr>
            <p:ph idx="1" type="subTitle"/>
          </p:nvPr>
        </p:nvSpPr>
        <p:spPr>
          <a:xfrm>
            <a:off x="771495" y="2236250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9"/>
          <p:cNvSpPr txBox="1"/>
          <p:nvPr>
            <p:ph idx="3" type="title"/>
          </p:nvPr>
        </p:nvSpPr>
        <p:spPr>
          <a:xfrm>
            <a:off x="3335700" y="1846975"/>
            <a:ext cx="24726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22" name="Google Shape;322;p19"/>
          <p:cNvSpPr txBox="1"/>
          <p:nvPr>
            <p:ph idx="4" type="subTitle"/>
          </p:nvPr>
        </p:nvSpPr>
        <p:spPr>
          <a:xfrm>
            <a:off x="3484650" y="2236250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19"/>
          <p:cNvSpPr txBox="1"/>
          <p:nvPr>
            <p:ph idx="5" type="title"/>
          </p:nvPr>
        </p:nvSpPr>
        <p:spPr>
          <a:xfrm>
            <a:off x="622545" y="3694575"/>
            <a:ext cx="24726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24" name="Google Shape;324;p19"/>
          <p:cNvSpPr txBox="1"/>
          <p:nvPr>
            <p:ph idx="6" type="subTitle"/>
          </p:nvPr>
        </p:nvSpPr>
        <p:spPr>
          <a:xfrm>
            <a:off x="771495" y="40838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9"/>
          <p:cNvSpPr txBox="1"/>
          <p:nvPr>
            <p:ph idx="7" type="title"/>
          </p:nvPr>
        </p:nvSpPr>
        <p:spPr>
          <a:xfrm>
            <a:off x="3335700" y="3694575"/>
            <a:ext cx="24726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26" name="Google Shape;326;p19"/>
          <p:cNvSpPr txBox="1"/>
          <p:nvPr>
            <p:ph idx="8" type="subTitle"/>
          </p:nvPr>
        </p:nvSpPr>
        <p:spPr>
          <a:xfrm>
            <a:off x="3484650" y="40838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19"/>
          <p:cNvSpPr txBox="1"/>
          <p:nvPr>
            <p:ph idx="9" type="title"/>
          </p:nvPr>
        </p:nvSpPr>
        <p:spPr>
          <a:xfrm>
            <a:off x="6048855" y="1846975"/>
            <a:ext cx="24726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28" name="Google Shape;328;p19"/>
          <p:cNvSpPr txBox="1"/>
          <p:nvPr>
            <p:ph idx="13" type="subTitle"/>
          </p:nvPr>
        </p:nvSpPr>
        <p:spPr>
          <a:xfrm>
            <a:off x="6197805" y="2236250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19"/>
          <p:cNvSpPr txBox="1"/>
          <p:nvPr>
            <p:ph idx="14" type="title"/>
          </p:nvPr>
        </p:nvSpPr>
        <p:spPr>
          <a:xfrm>
            <a:off x="6048855" y="3694575"/>
            <a:ext cx="2472600" cy="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30" name="Google Shape;330;p19"/>
          <p:cNvSpPr txBox="1"/>
          <p:nvPr>
            <p:ph idx="15" type="subTitle"/>
          </p:nvPr>
        </p:nvSpPr>
        <p:spPr>
          <a:xfrm>
            <a:off x="6197805" y="40838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19"/>
          <p:cNvSpPr/>
          <p:nvPr/>
        </p:nvSpPr>
        <p:spPr>
          <a:xfrm flipH="1">
            <a:off x="-472182" y="-425363"/>
            <a:ext cx="1113453" cy="1121180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9"/>
          <p:cNvSpPr/>
          <p:nvPr/>
        </p:nvSpPr>
        <p:spPr>
          <a:xfrm flipH="1">
            <a:off x="-416461" y="4525351"/>
            <a:ext cx="1002011" cy="100896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9"/>
          <p:cNvSpPr/>
          <p:nvPr/>
        </p:nvSpPr>
        <p:spPr>
          <a:xfrm flipH="1">
            <a:off x="8189537" y="987066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9"/>
          <p:cNvSpPr/>
          <p:nvPr/>
        </p:nvSpPr>
        <p:spPr>
          <a:xfrm flipH="1">
            <a:off x="240013" y="84955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9"/>
          <p:cNvSpPr/>
          <p:nvPr/>
        </p:nvSpPr>
        <p:spPr>
          <a:xfrm flipH="1">
            <a:off x="8472368" y="4478039"/>
            <a:ext cx="1002027" cy="100202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s">
  <p:cSld name="CUSTOM_7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"/>
          <p:cNvSpPr txBox="1"/>
          <p:nvPr>
            <p:ph idx="1" type="subTitle"/>
          </p:nvPr>
        </p:nvSpPr>
        <p:spPr>
          <a:xfrm>
            <a:off x="3592800" y="2843650"/>
            <a:ext cx="1958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20"/>
          <p:cNvSpPr txBox="1"/>
          <p:nvPr>
            <p:ph hasCustomPrompt="1" type="title"/>
          </p:nvPr>
        </p:nvSpPr>
        <p:spPr>
          <a:xfrm>
            <a:off x="3369150" y="1583288"/>
            <a:ext cx="24057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39" name="Google Shape;339;p20"/>
          <p:cNvSpPr txBox="1"/>
          <p:nvPr>
            <p:ph idx="2" type="subTitle"/>
          </p:nvPr>
        </p:nvSpPr>
        <p:spPr>
          <a:xfrm>
            <a:off x="1117725" y="2843650"/>
            <a:ext cx="1958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20"/>
          <p:cNvSpPr txBox="1"/>
          <p:nvPr>
            <p:ph hasCustomPrompt="1" idx="3" type="title"/>
          </p:nvPr>
        </p:nvSpPr>
        <p:spPr>
          <a:xfrm>
            <a:off x="894075" y="1583288"/>
            <a:ext cx="24057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8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1" name="Google Shape;341;p20"/>
          <p:cNvSpPr txBox="1"/>
          <p:nvPr>
            <p:ph idx="4" type="subTitle"/>
          </p:nvPr>
        </p:nvSpPr>
        <p:spPr>
          <a:xfrm>
            <a:off x="6067875" y="2843650"/>
            <a:ext cx="1958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20"/>
          <p:cNvSpPr txBox="1"/>
          <p:nvPr>
            <p:ph hasCustomPrompt="1" idx="5" type="title"/>
          </p:nvPr>
        </p:nvSpPr>
        <p:spPr>
          <a:xfrm>
            <a:off x="5844225" y="1583288"/>
            <a:ext cx="24057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8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3" name="Google Shape;343;p20"/>
          <p:cNvSpPr/>
          <p:nvPr/>
        </p:nvSpPr>
        <p:spPr>
          <a:xfrm>
            <a:off x="7453015" y="-1211950"/>
            <a:ext cx="3101100" cy="31011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0"/>
          <p:cNvSpPr/>
          <p:nvPr/>
        </p:nvSpPr>
        <p:spPr>
          <a:xfrm>
            <a:off x="-1101466" y="3622360"/>
            <a:ext cx="2489848" cy="248856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 cap="flat" cmpd="sng" w="85100">
            <a:solidFill>
              <a:schemeClr val="dk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0"/>
          <p:cNvSpPr/>
          <p:nvPr/>
        </p:nvSpPr>
        <p:spPr>
          <a:xfrm>
            <a:off x="8205662" y="4191212"/>
            <a:ext cx="1589389" cy="15893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0"/>
          <p:cNvSpPr/>
          <p:nvPr/>
        </p:nvSpPr>
        <p:spPr>
          <a:xfrm>
            <a:off x="8550037" y="4541212"/>
            <a:ext cx="900622" cy="90057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7" name="Google Shape;347;p20"/>
          <p:cNvGrpSpPr/>
          <p:nvPr/>
        </p:nvGrpSpPr>
        <p:grpSpPr>
          <a:xfrm>
            <a:off x="8613954" y="269112"/>
            <a:ext cx="129851" cy="538530"/>
            <a:chOff x="273429" y="0"/>
            <a:chExt cx="129851" cy="538530"/>
          </a:xfrm>
        </p:grpSpPr>
        <p:sp>
          <p:nvSpPr>
            <p:cNvPr id="348" name="Google Shape;348;p20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0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0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0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0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0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0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0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20"/>
          <p:cNvSpPr/>
          <p:nvPr/>
        </p:nvSpPr>
        <p:spPr>
          <a:xfrm>
            <a:off x="7639985" y="3622354"/>
            <a:ext cx="2727158" cy="2727022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0"/>
          <p:cNvSpPr/>
          <p:nvPr/>
        </p:nvSpPr>
        <p:spPr>
          <a:xfrm>
            <a:off x="-293728" y="-835411"/>
            <a:ext cx="2182106" cy="2182106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1696850" y="3891100"/>
            <a:ext cx="800138" cy="805691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-832098" y="3891088"/>
            <a:ext cx="1951111" cy="195111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8731067" y="4722255"/>
            <a:ext cx="538535" cy="5385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0"/>
          <p:cNvSpPr/>
          <p:nvPr/>
        </p:nvSpPr>
        <p:spPr>
          <a:xfrm rot="5400000">
            <a:off x="1851324" y="-220762"/>
            <a:ext cx="50711" cy="1284857"/>
          </a:xfrm>
          <a:custGeom>
            <a:rect b="b" l="l" r="r" t="t"/>
            <a:pathLst>
              <a:path extrusionOk="0" fill="none" h="38512" w="1520">
                <a:moveTo>
                  <a:pt x="1520" y="0"/>
                </a:moveTo>
                <a:cubicBezTo>
                  <a:pt x="1520" y="1216"/>
                  <a:pt x="0" y="1216"/>
                  <a:pt x="0" y="2402"/>
                </a:cubicBezTo>
                <a:cubicBezTo>
                  <a:pt x="0" y="3617"/>
                  <a:pt x="1520" y="3617"/>
                  <a:pt x="1520" y="4803"/>
                </a:cubicBezTo>
                <a:cubicBezTo>
                  <a:pt x="1520" y="6019"/>
                  <a:pt x="0" y="6019"/>
                  <a:pt x="0" y="7234"/>
                </a:cubicBezTo>
                <a:cubicBezTo>
                  <a:pt x="0" y="8420"/>
                  <a:pt x="1520" y="8420"/>
                  <a:pt x="1520" y="9636"/>
                </a:cubicBezTo>
                <a:cubicBezTo>
                  <a:pt x="1520" y="10821"/>
                  <a:pt x="0" y="10821"/>
                  <a:pt x="0" y="12037"/>
                </a:cubicBezTo>
                <a:cubicBezTo>
                  <a:pt x="0" y="13222"/>
                  <a:pt x="1520" y="13222"/>
                  <a:pt x="1520" y="14438"/>
                </a:cubicBezTo>
                <a:cubicBezTo>
                  <a:pt x="1520" y="15654"/>
                  <a:pt x="0" y="15624"/>
                  <a:pt x="0" y="16839"/>
                </a:cubicBezTo>
                <a:cubicBezTo>
                  <a:pt x="0" y="18055"/>
                  <a:pt x="1520" y="18055"/>
                  <a:pt x="1520" y="19241"/>
                </a:cubicBezTo>
                <a:cubicBezTo>
                  <a:pt x="1520" y="20457"/>
                  <a:pt x="0" y="20457"/>
                  <a:pt x="0" y="21642"/>
                </a:cubicBezTo>
                <a:cubicBezTo>
                  <a:pt x="0" y="22858"/>
                  <a:pt x="1520" y="22858"/>
                  <a:pt x="1520" y="24043"/>
                </a:cubicBezTo>
                <a:cubicBezTo>
                  <a:pt x="1520" y="25259"/>
                  <a:pt x="0" y="25259"/>
                  <a:pt x="0" y="26475"/>
                </a:cubicBezTo>
                <a:cubicBezTo>
                  <a:pt x="0" y="27660"/>
                  <a:pt x="1520" y="27660"/>
                  <a:pt x="1520" y="28876"/>
                </a:cubicBezTo>
                <a:cubicBezTo>
                  <a:pt x="1520" y="30062"/>
                  <a:pt x="0" y="30062"/>
                  <a:pt x="0" y="31277"/>
                </a:cubicBezTo>
                <a:cubicBezTo>
                  <a:pt x="0" y="32493"/>
                  <a:pt x="1520" y="32493"/>
                  <a:pt x="1520" y="33679"/>
                </a:cubicBezTo>
                <a:cubicBezTo>
                  <a:pt x="1520" y="34894"/>
                  <a:pt x="0" y="34894"/>
                  <a:pt x="0" y="36110"/>
                </a:cubicBezTo>
                <a:cubicBezTo>
                  <a:pt x="0" y="37296"/>
                  <a:pt x="1520" y="37296"/>
                  <a:pt x="1520" y="38512"/>
                </a:cubicBezTo>
              </a:path>
            </a:pathLst>
          </a:custGeom>
          <a:solidFill>
            <a:schemeClr val="accent3"/>
          </a:solidFill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"/>
          <p:cNvSpPr/>
          <p:nvPr/>
        </p:nvSpPr>
        <p:spPr>
          <a:xfrm flipH="1" rot="10800000">
            <a:off x="223343" y="4051221"/>
            <a:ext cx="277594" cy="276283"/>
          </a:xfrm>
          <a:custGeom>
            <a:rect b="b" l="l" r="r" t="t"/>
            <a:pathLst>
              <a:path extrusionOk="0" h="6323" w="6353">
                <a:moveTo>
                  <a:pt x="2249" y="1"/>
                </a:moveTo>
                <a:lnTo>
                  <a:pt x="2249" y="2220"/>
                </a:lnTo>
                <a:lnTo>
                  <a:pt x="0" y="2220"/>
                </a:lnTo>
                <a:lnTo>
                  <a:pt x="0" y="4104"/>
                </a:lnTo>
                <a:lnTo>
                  <a:pt x="2249" y="4104"/>
                </a:lnTo>
                <a:lnTo>
                  <a:pt x="2249" y="6323"/>
                </a:lnTo>
                <a:lnTo>
                  <a:pt x="4103" y="6323"/>
                </a:lnTo>
                <a:lnTo>
                  <a:pt x="4103" y="4104"/>
                </a:lnTo>
                <a:lnTo>
                  <a:pt x="6353" y="4104"/>
                </a:lnTo>
                <a:lnTo>
                  <a:pt x="6353" y="2220"/>
                </a:lnTo>
                <a:lnTo>
                  <a:pt x="4103" y="2220"/>
                </a:lnTo>
                <a:lnTo>
                  <a:pt x="410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500924" y="1074238"/>
            <a:ext cx="50711" cy="1284857"/>
          </a:xfrm>
          <a:custGeom>
            <a:rect b="b" l="l" r="r" t="t"/>
            <a:pathLst>
              <a:path extrusionOk="0" fill="none" h="38512" w="1520">
                <a:moveTo>
                  <a:pt x="1520" y="0"/>
                </a:moveTo>
                <a:cubicBezTo>
                  <a:pt x="1520" y="1216"/>
                  <a:pt x="0" y="1216"/>
                  <a:pt x="0" y="2402"/>
                </a:cubicBezTo>
                <a:cubicBezTo>
                  <a:pt x="0" y="3617"/>
                  <a:pt x="1520" y="3617"/>
                  <a:pt x="1520" y="4803"/>
                </a:cubicBezTo>
                <a:cubicBezTo>
                  <a:pt x="1520" y="6019"/>
                  <a:pt x="0" y="6019"/>
                  <a:pt x="0" y="7234"/>
                </a:cubicBezTo>
                <a:cubicBezTo>
                  <a:pt x="0" y="8420"/>
                  <a:pt x="1520" y="8420"/>
                  <a:pt x="1520" y="9636"/>
                </a:cubicBezTo>
                <a:cubicBezTo>
                  <a:pt x="1520" y="10821"/>
                  <a:pt x="0" y="10821"/>
                  <a:pt x="0" y="12037"/>
                </a:cubicBezTo>
                <a:cubicBezTo>
                  <a:pt x="0" y="13222"/>
                  <a:pt x="1520" y="13222"/>
                  <a:pt x="1520" y="14438"/>
                </a:cubicBezTo>
                <a:cubicBezTo>
                  <a:pt x="1520" y="15654"/>
                  <a:pt x="0" y="15624"/>
                  <a:pt x="0" y="16839"/>
                </a:cubicBezTo>
                <a:cubicBezTo>
                  <a:pt x="0" y="18055"/>
                  <a:pt x="1520" y="18055"/>
                  <a:pt x="1520" y="19241"/>
                </a:cubicBezTo>
                <a:cubicBezTo>
                  <a:pt x="1520" y="20457"/>
                  <a:pt x="0" y="20457"/>
                  <a:pt x="0" y="21642"/>
                </a:cubicBezTo>
                <a:cubicBezTo>
                  <a:pt x="0" y="22858"/>
                  <a:pt x="1520" y="22858"/>
                  <a:pt x="1520" y="24043"/>
                </a:cubicBezTo>
                <a:cubicBezTo>
                  <a:pt x="1520" y="25259"/>
                  <a:pt x="0" y="25259"/>
                  <a:pt x="0" y="26475"/>
                </a:cubicBezTo>
                <a:cubicBezTo>
                  <a:pt x="0" y="27660"/>
                  <a:pt x="1520" y="27660"/>
                  <a:pt x="1520" y="28876"/>
                </a:cubicBezTo>
                <a:cubicBezTo>
                  <a:pt x="1520" y="30062"/>
                  <a:pt x="0" y="30062"/>
                  <a:pt x="0" y="31277"/>
                </a:cubicBezTo>
                <a:cubicBezTo>
                  <a:pt x="0" y="32493"/>
                  <a:pt x="1520" y="32493"/>
                  <a:pt x="1520" y="33679"/>
                </a:cubicBezTo>
                <a:cubicBezTo>
                  <a:pt x="1520" y="34894"/>
                  <a:pt x="0" y="34894"/>
                  <a:pt x="0" y="36110"/>
                </a:cubicBezTo>
                <a:cubicBezTo>
                  <a:pt x="0" y="37296"/>
                  <a:pt x="1520" y="37296"/>
                  <a:pt x="1520" y="38512"/>
                </a:cubicBezTo>
              </a:path>
            </a:pathLst>
          </a:custGeom>
          <a:solidFill>
            <a:schemeClr val="accent3"/>
          </a:solidFill>
          <a:ln cap="flat" cmpd="sng" w="19000">
            <a:solidFill>
              <a:schemeClr val="accent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 txBox="1"/>
          <p:nvPr>
            <p:ph type="title"/>
          </p:nvPr>
        </p:nvSpPr>
        <p:spPr>
          <a:xfrm>
            <a:off x="671165" y="2514600"/>
            <a:ext cx="48807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" name="Google Shape;57;p3"/>
          <p:cNvSpPr txBox="1"/>
          <p:nvPr>
            <p:ph idx="1" type="subTitle"/>
          </p:nvPr>
        </p:nvSpPr>
        <p:spPr>
          <a:xfrm>
            <a:off x="717425" y="3073525"/>
            <a:ext cx="4030500" cy="6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"/>
          <p:cNvSpPr txBox="1"/>
          <p:nvPr>
            <p:ph hasCustomPrompt="1" idx="2" type="title"/>
          </p:nvPr>
        </p:nvSpPr>
        <p:spPr>
          <a:xfrm>
            <a:off x="617196" y="690175"/>
            <a:ext cx="34968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/>
          <p:nvPr/>
        </p:nvSpPr>
        <p:spPr>
          <a:xfrm>
            <a:off x="179600" y="4464225"/>
            <a:ext cx="1059900" cy="10599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5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2" name="Google Shape;372;p21"/>
          <p:cNvSpPr/>
          <p:nvPr/>
        </p:nvSpPr>
        <p:spPr>
          <a:xfrm flipH="1">
            <a:off x="7753405" y="3618075"/>
            <a:ext cx="2143200" cy="21432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 flipH="1">
            <a:off x="7833168" y="254224"/>
            <a:ext cx="1113453" cy="1121180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1"/>
          <p:cNvSpPr/>
          <p:nvPr/>
        </p:nvSpPr>
        <p:spPr>
          <a:xfrm flipH="1">
            <a:off x="-1236031" y="1639175"/>
            <a:ext cx="2253495" cy="22534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1"/>
          <p:cNvSpPr/>
          <p:nvPr/>
        </p:nvSpPr>
        <p:spPr>
          <a:xfrm flipH="1">
            <a:off x="544474" y="4164621"/>
            <a:ext cx="749189" cy="75438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1"/>
          <p:cNvSpPr/>
          <p:nvPr/>
        </p:nvSpPr>
        <p:spPr>
          <a:xfrm flipH="1">
            <a:off x="7064912" y="90617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1"/>
          <p:cNvSpPr/>
          <p:nvPr/>
        </p:nvSpPr>
        <p:spPr>
          <a:xfrm flipH="1">
            <a:off x="637863" y="109805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1"/>
          <p:cNvSpPr/>
          <p:nvPr/>
        </p:nvSpPr>
        <p:spPr>
          <a:xfrm flipH="1">
            <a:off x="672131" y="293599"/>
            <a:ext cx="683882" cy="68862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1"/>
          <p:cNvSpPr/>
          <p:nvPr/>
        </p:nvSpPr>
        <p:spPr>
          <a:xfrm flipH="1">
            <a:off x="7303539" y="3892677"/>
            <a:ext cx="873635" cy="87359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5_1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2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2" name="Google Shape;382;p22"/>
          <p:cNvSpPr/>
          <p:nvPr/>
        </p:nvSpPr>
        <p:spPr>
          <a:xfrm flipH="1">
            <a:off x="-1626891" y="-1557025"/>
            <a:ext cx="3101100" cy="31011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2"/>
          <p:cNvSpPr/>
          <p:nvPr/>
        </p:nvSpPr>
        <p:spPr>
          <a:xfrm flipH="1">
            <a:off x="8064266" y="4003360"/>
            <a:ext cx="2489848" cy="248856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 cap="flat" cmpd="sng" w="85100">
            <a:solidFill>
              <a:schemeClr val="dk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2"/>
          <p:cNvSpPr/>
          <p:nvPr/>
        </p:nvSpPr>
        <p:spPr>
          <a:xfrm flipH="1">
            <a:off x="-723403" y="4191212"/>
            <a:ext cx="1589389" cy="15893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2"/>
          <p:cNvSpPr/>
          <p:nvPr/>
        </p:nvSpPr>
        <p:spPr>
          <a:xfrm flipH="1">
            <a:off x="-379011" y="4541212"/>
            <a:ext cx="900622" cy="90057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6" name="Google Shape;386;p22"/>
          <p:cNvGrpSpPr/>
          <p:nvPr/>
        </p:nvGrpSpPr>
        <p:grpSpPr>
          <a:xfrm flipH="1">
            <a:off x="708843" y="269112"/>
            <a:ext cx="129851" cy="538530"/>
            <a:chOff x="273429" y="0"/>
            <a:chExt cx="129851" cy="538530"/>
          </a:xfrm>
        </p:grpSpPr>
        <p:sp>
          <p:nvSpPr>
            <p:cNvPr id="387" name="Google Shape;387;p22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3" name="Google Shape;403;p22"/>
          <p:cNvSpPr/>
          <p:nvPr/>
        </p:nvSpPr>
        <p:spPr>
          <a:xfrm flipH="1">
            <a:off x="-1295494" y="3622354"/>
            <a:ext cx="2727158" cy="2727022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2"/>
          <p:cNvSpPr/>
          <p:nvPr/>
        </p:nvSpPr>
        <p:spPr>
          <a:xfrm flipH="1">
            <a:off x="8250070" y="-835411"/>
            <a:ext cx="2182106" cy="2182106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2"/>
          <p:cNvSpPr/>
          <p:nvPr/>
        </p:nvSpPr>
        <p:spPr>
          <a:xfrm flipH="1">
            <a:off x="8333635" y="4272088"/>
            <a:ext cx="1951111" cy="195111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2"/>
          <p:cNvSpPr/>
          <p:nvPr/>
        </p:nvSpPr>
        <p:spPr>
          <a:xfrm flipH="1">
            <a:off x="-197955" y="4722255"/>
            <a:ext cx="538535" cy="5385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2"/>
          <p:cNvSpPr/>
          <p:nvPr/>
        </p:nvSpPr>
        <p:spPr>
          <a:xfrm flipH="1" rot="-5400000">
            <a:off x="8236414" y="-220762"/>
            <a:ext cx="50711" cy="1284857"/>
          </a:xfrm>
          <a:custGeom>
            <a:rect b="b" l="l" r="r" t="t"/>
            <a:pathLst>
              <a:path extrusionOk="0" fill="none" h="38512" w="1520">
                <a:moveTo>
                  <a:pt x="1520" y="0"/>
                </a:moveTo>
                <a:cubicBezTo>
                  <a:pt x="1520" y="1216"/>
                  <a:pt x="0" y="1216"/>
                  <a:pt x="0" y="2402"/>
                </a:cubicBezTo>
                <a:cubicBezTo>
                  <a:pt x="0" y="3617"/>
                  <a:pt x="1520" y="3617"/>
                  <a:pt x="1520" y="4803"/>
                </a:cubicBezTo>
                <a:cubicBezTo>
                  <a:pt x="1520" y="6019"/>
                  <a:pt x="0" y="6019"/>
                  <a:pt x="0" y="7234"/>
                </a:cubicBezTo>
                <a:cubicBezTo>
                  <a:pt x="0" y="8420"/>
                  <a:pt x="1520" y="8420"/>
                  <a:pt x="1520" y="9636"/>
                </a:cubicBezTo>
                <a:cubicBezTo>
                  <a:pt x="1520" y="10821"/>
                  <a:pt x="0" y="10821"/>
                  <a:pt x="0" y="12037"/>
                </a:cubicBezTo>
                <a:cubicBezTo>
                  <a:pt x="0" y="13222"/>
                  <a:pt x="1520" y="13222"/>
                  <a:pt x="1520" y="14438"/>
                </a:cubicBezTo>
                <a:cubicBezTo>
                  <a:pt x="1520" y="15654"/>
                  <a:pt x="0" y="15624"/>
                  <a:pt x="0" y="16839"/>
                </a:cubicBezTo>
                <a:cubicBezTo>
                  <a:pt x="0" y="18055"/>
                  <a:pt x="1520" y="18055"/>
                  <a:pt x="1520" y="19241"/>
                </a:cubicBezTo>
                <a:cubicBezTo>
                  <a:pt x="1520" y="20457"/>
                  <a:pt x="0" y="20457"/>
                  <a:pt x="0" y="21642"/>
                </a:cubicBezTo>
                <a:cubicBezTo>
                  <a:pt x="0" y="22858"/>
                  <a:pt x="1520" y="22858"/>
                  <a:pt x="1520" y="24043"/>
                </a:cubicBezTo>
                <a:cubicBezTo>
                  <a:pt x="1520" y="25259"/>
                  <a:pt x="0" y="25259"/>
                  <a:pt x="0" y="26475"/>
                </a:cubicBezTo>
                <a:cubicBezTo>
                  <a:pt x="0" y="27660"/>
                  <a:pt x="1520" y="27660"/>
                  <a:pt x="1520" y="28876"/>
                </a:cubicBezTo>
                <a:cubicBezTo>
                  <a:pt x="1520" y="30062"/>
                  <a:pt x="0" y="30062"/>
                  <a:pt x="0" y="31277"/>
                </a:cubicBezTo>
                <a:cubicBezTo>
                  <a:pt x="0" y="32493"/>
                  <a:pt x="1520" y="32493"/>
                  <a:pt x="1520" y="33679"/>
                </a:cubicBezTo>
                <a:cubicBezTo>
                  <a:pt x="1520" y="34894"/>
                  <a:pt x="0" y="34894"/>
                  <a:pt x="0" y="36110"/>
                </a:cubicBezTo>
                <a:cubicBezTo>
                  <a:pt x="0" y="37296"/>
                  <a:pt x="1520" y="37296"/>
                  <a:pt x="1520" y="38512"/>
                </a:cubicBezTo>
              </a:path>
            </a:pathLst>
          </a:custGeom>
          <a:solidFill>
            <a:schemeClr val="accent3"/>
          </a:solidFill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5_1_1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3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0" name="Google Shape;410;p23"/>
          <p:cNvSpPr/>
          <p:nvPr/>
        </p:nvSpPr>
        <p:spPr>
          <a:xfrm flipH="1">
            <a:off x="-1272662" y="-1309175"/>
            <a:ext cx="2429252" cy="242911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3"/>
          <p:cNvSpPr/>
          <p:nvPr/>
        </p:nvSpPr>
        <p:spPr>
          <a:xfrm flipH="1">
            <a:off x="-920440" y="4355702"/>
            <a:ext cx="1622950" cy="1634213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3"/>
          <p:cNvSpPr/>
          <p:nvPr/>
        </p:nvSpPr>
        <p:spPr>
          <a:xfrm flipH="1">
            <a:off x="7608649" y="-1520362"/>
            <a:ext cx="3021300" cy="3021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3"/>
          <p:cNvSpPr/>
          <p:nvPr/>
        </p:nvSpPr>
        <p:spPr>
          <a:xfrm flipH="1">
            <a:off x="8459804" y="-669663"/>
            <a:ext cx="1318991" cy="1318922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3"/>
          <p:cNvSpPr/>
          <p:nvPr/>
        </p:nvSpPr>
        <p:spPr>
          <a:xfrm flipH="1">
            <a:off x="8744417" y="-385022"/>
            <a:ext cx="749765" cy="74962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3"/>
          <p:cNvSpPr/>
          <p:nvPr/>
        </p:nvSpPr>
        <p:spPr>
          <a:xfrm flipH="1">
            <a:off x="605662" y="1172421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3"/>
          <p:cNvSpPr/>
          <p:nvPr/>
        </p:nvSpPr>
        <p:spPr>
          <a:xfrm flipH="1">
            <a:off x="7955636" y="-1173312"/>
            <a:ext cx="2327327" cy="232719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3"/>
          <p:cNvSpPr/>
          <p:nvPr/>
        </p:nvSpPr>
        <p:spPr>
          <a:xfrm flipH="1">
            <a:off x="8497033" y="4377927"/>
            <a:ext cx="1298518" cy="1307529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3"/>
          <p:cNvSpPr/>
          <p:nvPr/>
        </p:nvSpPr>
        <p:spPr>
          <a:xfrm flipH="1">
            <a:off x="8231258" y="4278500"/>
            <a:ext cx="741000" cy="7410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3"/>
          <p:cNvSpPr/>
          <p:nvPr/>
        </p:nvSpPr>
        <p:spPr>
          <a:xfrm flipH="1">
            <a:off x="8883753" y="-245225"/>
            <a:ext cx="471092" cy="47102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5_1_1_1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4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2" name="Google Shape;422;p24"/>
          <p:cNvSpPr/>
          <p:nvPr/>
        </p:nvSpPr>
        <p:spPr>
          <a:xfrm flipH="1">
            <a:off x="-1272662" y="-1309175"/>
            <a:ext cx="2429252" cy="242911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4"/>
          <p:cNvSpPr/>
          <p:nvPr/>
        </p:nvSpPr>
        <p:spPr>
          <a:xfrm flipH="1">
            <a:off x="-920440" y="4355702"/>
            <a:ext cx="1622950" cy="1634213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4"/>
          <p:cNvSpPr/>
          <p:nvPr/>
        </p:nvSpPr>
        <p:spPr>
          <a:xfrm flipH="1">
            <a:off x="7608649" y="-1520362"/>
            <a:ext cx="3021300" cy="3021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4"/>
          <p:cNvSpPr/>
          <p:nvPr/>
        </p:nvSpPr>
        <p:spPr>
          <a:xfrm flipH="1">
            <a:off x="8459804" y="-669663"/>
            <a:ext cx="1318991" cy="1318922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4"/>
          <p:cNvSpPr/>
          <p:nvPr/>
        </p:nvSpPr>
        <p:spPr>
          <a:xfrm flipH="1">
            <a:off x="8744417" y="-385022"/>
            <a:ext cx="749765" cy="74962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4"/>
          <p:cNvSpPr/>
          <p:nvPr/>
        </p:nvSpPr>
        <p:spPr>
          <a:xfrm flipH="1">
            <a:off x="8580387" y="3813196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4"/>
          <p:cNvSpPr/>
          <p:nvPr/>
        </p:nvSpPr>
        <p:spPr>
          <a:xfrm flipH="1">
            <a:off x="7955636" y="-1173312"/>
            <a:ext cx="2327327" cy="232719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4"/>
          <p:cNvSpPr/>
          <p:nvPr/>
        </p:nvSpPr>
        <p:spPr>
          <a:xfrm flipH="1">
            <a:off x="8497033" y="4377927"/>
            <a:ext cx="1298518" cy="1307529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4"/>
          <p:cNvSpPr/>
          <p:nvPr/>
        </p:nvSpPr>
        <p:spPr>
          <a:xfrm flipH="1">
            <a:off x="8231258" y="4278500"/>
            <a:ext cx="741000" cy="7410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4"/>
          <p:cNvSpPr/>
          <p:nvPr/>
        </p:nvSpPr>
        <p:spPr>
          <a:xfrm flipH="1">
            <a:off x="8883753" y="-245225"/>
            <a:ext cx="471092" cy="47102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5_1_1_1_1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5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4" name="Google Shape;434;p25"/>
          <p:cNvSpPr/>
          <p:nvPr/>
        </p:nvSpPr>
        <p:spPr>
          <a:xfrm>
            <a:off x="8045172" y="-1326313"/>
            <a:ext cx="2429252" cy="242911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5"/>
          <p:cNvSpPr/>
          <p:nvPr/>
        </p:nvSpPr>
        <p:spPr>
          <a:xfrm>
            <a:off x="8280228" y="4189152"/>
            <a:ext cx="1622950" cy="1634213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5"/>
          <p:cNvSpPr/>
          <p:nvPr/>
        </p:nvSpPr>
        <p:spPr>
          <a:xfrm>
            <a:off x="-421508" y="-441063"/>
            <a:ext cx="1318991" cy="1318922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5"/>
          <p:cNvSpPr/>
          <p:nvPr/>
        </p:nvSpPr>
        <p:spPr>
          <a:xfrm>
            <a:off x="-136894" y="-156422"/>
            <a:ext cx="749765" cy="74962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5"/>
          <p:cNvSpPr/>
          <p:nvPr/>
        </p:nvSpPr>
        <p:spPr>
          <a:xfrm>
            <a:off x="8368902" y="1155284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5"/>
          <p:cNvSpPr/>
          <p:nvPr/>
        </p:nvSpPr>
        <p:spPr>
          <a:xfrm>
            <a:off x="-925675" y="-944712"/>
            <a:ext cx="2327327" cy="232719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5"/>
          <p:cNvSpPr/>
          <p:nvPr/>
        </p:nvSpPr>
        <p:spPr>
          <a:xfrm>
            <a:off x="-438275" y="4229650"/>
            <a:ext cx="1352532" cy="136191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5"/>
          <p:cNvSpPr/>
          <p:nvPr/>
        </p:nvSpPr>
        <p:spPr>
          <a:xfrm>
            <a:off x="2442" y="-16625"/>
            <a:ext cx="471092" cy="47102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2" name="Google Shape;442;p25"/>
          <p:cNvGrpSpPr/>
          <p:nvPr/>
        </p:nvGrpSpPr>
        <p:grpSpPr>
          <a:xfrm flipH="1">
            <a:off x="431107" y="1658200"/>
            <a:ext cx="129851" cy="538530"/>
            <a:chOff x="273429" y="0"/>
            <a:chExt cx="129851" cy="538530"/>
          </a:xfrm>
        </p:grpSpPr>
        <p:sp>
          <p:nvSpPr>
            <p:cNvPr id="443" name="Google Shape;443;p25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5_1_1_1_1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6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1" name="Google Shape;461;p26"/>
          <p:cNvSpPr/>
          <p:nvPr/>
        </p:nvSpPr>
        <p:spPr>
          <a:xfrm flipH="1" rot="10800000">
            <a:off x="-482215" y="4203688"/>
            <a:ext cx="1441800" cy="14418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6"/>
          <p:cNvSpPr/>
          <p:nvPr/>
        </p:nvSpPr>
        <p:spPr>
          <a:xfrm flipH="1" rot="10800000">
            <a:off x="8426536" y="4329868"/>
            <a:ext cx="1441654" cy="144283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6"/>
          <p:cNvSpPr/>
          <p:nvPr/>
        </p:nvSpPr>
        <p:spPr>
          <a:xfrm flipH="1" rot="10800000">
            <a:off x="8747346" y="4651290"/>
            <a:ext cx="800034" cy="79999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6"/>
          <p:cNvSpPr/>
          <p:nvPr/>
        </p:nvSpPr>
        <p:spPr>
          <a:xfrm flipH="1" rot="10800000">
            <a:off x="8902160" y="4806083"/>
            <a:ext cx="490407" cy="490407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6"/>
          <p:cNvSpPr/>
          <p:nvPr/>
        </p:nvSpPr>
        <p:spPr>
          <a:xfrm flipH="1" rot="10800000">
            <a:off x="8112675" y="2198764"/>
            <a:ext cx="740785" cy="74592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6"/>
          <p:cNvSpPr/>
          <p:nvPr/>
        </p:nvSpPr>
        <p:spPr>
          <a:xfrm flipH="1" rot="10800000">
            <a:off x="7810650" y="-1036669"/>
            <a:ext cx="2429795" cy="24297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6"/>
          <p:cNvSpPr/>
          <p:nvPr/>
        </p:nvSpPr>
        <p:spPr>
          <a:xfrm flipH="1" rot="10800000">
            <a:off x="-1088190" y="-1138051"/>
            <a:ext cx="2296247" cy="229624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6"/>
          <p:cNvSpPr/>
          <p:nvPr/>
        </p:nvSpPr>
        <p:spPr>
          <a:xfrm flipH="1" rot="10800000">
            <a:off x="-287225" y="-337370"/>
            <a:ext cx="694316" cy="694886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26"/>
          <p:cNvSpPr/>
          <p:nvPr/>
        </p:nvSpPr>
        <p:spPr>
          <a:xfrm flipH="1" rot="10800000">
            <a:off x="-143262" y="-193112"/>
            <a:ext cx="406391" cy="40637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6"/>
          <p:cNvSpPr/>
          <p:nvPr/>
        </p:nvSpPr>
        <p:spPr>
          <a:xfrm flipH="1" rot="10800000">
            <a:off x="-310238" y="4375739"/>
            <a:ext cx="1097804" cy="109769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6"/>
          <p:cNvSpPr/>
          <p:nvPr/>
        </p:nvSpPr>
        <p:spPr>
          <a:xfrm flipH="1" rot="10800000">
            <a:off x="-131726" y="4554219"/>
            <a:ext cx="740785" cy="74072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6"/>
          <p:cNvSpPr/>
          <p:nvPr/>
        </p:nvSpPr>
        <p:spPr>
          <a:xfrm flipH="1" rot="10800000">
            <a:off x="407095" y="4867286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5_1_1_1_1_1_1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7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5" name="Google Shape;475;p27"/>
          <p:cNvSpPr/>
          <p:nvPr/>
        </p:nvSpPr>
        <p:spPr>
          <a:xfrm rot="10800000">
            <a:off x="7331084" y="-1345023"/>
            <a:ext cx="3101100" cy="31011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27"/>
          <p:cNvSpPr/>
          <p:nvPr/>
        </p:nvSpPr>
        <p:spPr>
          <a:xfrm rot="10800000">
            <a:off x="-1445146" y="4246400"/>
            <a:ext cx="2489848" cy="248856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 cap="flat" cmpd="sng" w="85100">
            <a:solidFill>
              <a:schemeClr val="dk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7"/>
          <p:cNvSpPr/>
          <p:nvPr/>
        </p:nvSpPr>
        <p:spPr>
          <a:xfrm rot="10800000">
            <a:off x="-723403" y="-693217"/>
            <a:ext cx="1589389" cy="15893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7"/>
          <p:cNvSpPr/>
          <p:nvPr/>
        </p:nvSpPr>
        <p:spPr>
          <a:xfrm rot="10800000">
            <a:off x="-379011" y="-354485"/>
            <a:ext cx="900622" cy="90057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7"/>
          <p:cNvSpPr/>
          <p:nvPr/>
        </p:nvSpPr>
        <p:spPr>
          <a:xfrm rot="10800000">
            <a:off x="-1295494" y="-1262074"/>
            <a:ext cx="2727158" cy="2727022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7"/>
          <p:cNvSpPr/>
          <p:nvPr/>
        </p:nvSpPr>
        <p:spPr>
          <a:xfrm rot="10800000">
            <a:off x="8250070" y="3740608"/>
            <a:ext cx="2182106" cy="2182106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27"/>
          <p:cNvSpPr/>
          <p:nvPr/>
        </p:nvSpPr>
        <p:spPr>
          <a:xfrm rot="10800000">
            <a:off x="-1175777" y="4515128"/>
            <a:ext cx="1951111" cy="195111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7"/>
          <p:cNvSpPr/>
          <p:nvPr/>
        </p:nvSpPr>
        <p:spPr>
          <a:xfrm rot="10800000">
            <a:off x="-197955" y="-173460"/>
            <a:ext cx="538535" cy="5385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7"/>
          <p:cNvSpPr/>
          <p:nvPr/>
        </p:nvSpPr>
        <p:spPr>
          <a:xfrm rot="-5400000">
            <a:off x="8236414" y="4023207"/>
            <a:ext cx="50711" cy="1284857"/>
          </a:xfrm>
          <a:custGeom>
            <a:rect b="b" l="l" r="r" t="t"/>
            <a:pathLst>
              <a:path extrusionOk="0" fill="none" h="38512" w="1520">
                <a:moveTo>
                  <a:pt x="1520" y="0"/>
                </a:moveTo>
                <a:cubicBezTo>
                  <a:pt x="1520" y="1216"/>
                  <a:pt x="0" y="1216"/>
                  <a:pt x="0" y="2402"/>
                </a:cubicBezTo>
                <a:cubicBezTo>
                  <a:pt x="0" y="3617"/>
                  <a:pt x="1520" y="3617"/>
                  <a:pt x="1520" y="4803"/>
                </a:cubicBezTo>
                <a:cubicBezTo>
                  <a:pt x="1520" y="6019"/>
                  <a:pt x="0" y="6019"/>
                  <a:pt x="0" y="7234"/>
                </a:cubicBezTo>
                <a:cubicBezTo>
                  <a:pt x="0" y="8420"/>
                  <a:pt x="1520" y="8420"/>
                  <a:pt x="1520" y="9636"/>
                </a:cubicBezTo>
                <a:cubicBezTo>
                  <a:pt x="1520" y="10821"/>
                  <a:pt x="0" y="10821"/>
                  <a:pt x="0" y="12037"/>
                </a:cubicBezTo>
                <a:cubicBezTo>
                  <a:pt x="0" y="13222"/>
                  <a:pt x="1520" y="13222"/>
                  <a:pt x="1520" y="14438"/>
                </a:cubicBezTo>
                <a:cubicBezTo>
                  <a:pt x="1520" y="15654"/>
                  <a:pt x="0" y="15624"/>
                  <a:pt x="0" y="16839"/>
                </a:cubicBezTo>
                <a:cubicBezTo>
                  <a:pt x="0" y="18055"/>
                  <a:pt x="1520" y="18055"/>
                  <a:pt x="1520" y="19241"/>
                </a:cubicBezTo>
                <a:cubicBezTo>
                  <a:pt x="1520" y="20457"/>
                  <a:pt x="0" y="20457"/>
                  <a:pt x="0" y="21642"/>
                </a:cubicBezTo>
                <a:cubicBezTo>
                  <a:pt x="0" y="22858"/>
                  <a:pt x="1520" y="22858"/>
                  <a:pt x="1520" y="24043"/>
                </a:cubicBezTo>
                <a:cubicBezTo>
                  <a:pt x="1520" y="25259"/>
                  <a:pt x="0" y="25259"/>
                  <a:pt x="0" y="26475"/>
                </a:cubicBezTo>
                <a:cubicBezTo>
                  <a:pt x="0" y="27660"/>
                  <a:pt x="1520" y="27660"/>
                  <a:pt x="1520" y="28876"/>
                </a:cubicBezTo>
                <a:cubicBezTo>
                  <a:pt x="1520" y="30062"/>
                  <a:pt x="0" y="30062"/>
                  <a:pt x="0" y="31277"/>
                </a:cubicBezTo>
                <a:cubicBezTo>
                  <a:pt x="0" y="32493"/>
                  <a:pt x="1520" y="32493"/>
                  <a:pt x="1520" y="33679"/>
                </a:cubicBezTo>
                <a:cubicBezTo>
                  <a:pt x="1520" y="34894"/>
                  <a:pt x="0" y="34894"/>
                  <a:pt x="0" y="36110"/>
                </a:cubicBezTo>
                <a:cubicBezTo>
                  <a:pt x="0" y="37296"/>
                  <a:pt x="1520" y="37296"/>
                  <a:pt x="1520" y="38512"/>
                </a:cubicBezTo>
              </a:path>
            </a:pathLst>
          </a:custGeom>
          <a:solidFill>
            <a:schemeClr val="accent3"/>
          </a:solidFill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5_1_1_1_1_1_1_1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8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6" name="Google Shape;486;p28"/>
          <p:cNvSpPr/>
          <p:nvPr/>
        </p:nvSpPr>
        <p:spPr>
          <a:xfrm>
            <a:off x="7285332" y="58152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8"/>
          <p:cNvSpPr/>
          <p:nvPr/>
        </p:nvSpPr>
        <p:spPr>
          <a:xfrm flipH="1" rot="10800000">
            <a:off x="-1494029" y="-1705902"/>
            <a:ext cx="3016500" cy="30165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8" name="Google Shape;488;p28"/>
          <p:cNvGrpSpPr/>
          <p:nvPr/>
        </p:nvGrpSpPr>
        <p:grpSpPr>
          <a:xfrm flipH="1">
            <a:off x="8663982" y="772075"/>
            <a:ext cx="129851" cy="538530"/>
            <a:chOff x="273429" y="0"/>
            <a:chExt cx="129851" cy="538530"/>
          </a:xfrm>
        </p:grpSpPr>
        <p:sp>
          <p:nvSpPr>
            <p:cNvPr id="489" name="Google Shape;489;p28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6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9"/>
          <p:cNvSpPr/>
          <p:nvPr/>
        </p:nvSpPr>
        <p:spPr>
          <a:xfrm flipH="1" rot="-8568487">
            <a:off x="160172" y="2036050"/>
            <a:ext cx="2946968" cy="2945658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9"/>
          <p:cNvSpPr/>
          <p:nvPr/>
        </p:nvSpPr>
        <p:spPr>
          <a:xfrm flipH="1" rot="-8568429">
            <a:off x="1158139" y="3033450"/>
            <a:ext cx="950989" cy="950989"/>
          </a:xfrm>
          <a:custGeom>
            <a:rect b="b" l="l" r="r" t="t"/>
            <a:pathLst>
              <a:path extrusionOk="0" h="23983" w="23983">
                <a:moveTo>
                  <a:pt x="14347" y="1277"/>
                </a:moveTo>
                <a:cubicBezTo>
                  <a:pt x="20244" y="2584"/>
                  <a:pt x="23983" y="8420"/>
                  <a:pt x="22706" y="14317"/>
                </a:cubicBezTo>
                <a:cubicBezTo>
                  <a:pt x="21399" y="20213"/>
                  <a:pt x="15563" y="23982"/>
                  <a:pt x="9667" y="22675"/>
                </a:cubicBezTo>
                <a:cubicBezTo>
                  <a:pt x="3739" y="21399"/>
                  <a:pt x="1" y="15563"/>
                  <a:pt x="1308" y="9636"/>
                </a:cubicBezTo>
                <a:cubicBezTo>
                  <a:pt x="2584" y="3739"/>
                  <a:pt x="8420" y="0"/>
                  <a:pt x="14347" y="127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29"/>
          <p:cNvSpPr/>
          <p:nvPr/>
        </p:nvSpPr>
        <p:spPr>
          <a:xfrm flipH="1" rot="-8568329">
            <a:off x="2830860" y="-3567"/>
            <a:ext cx="2649000" cy="2648134"/>
          </a:xfrm>
          <a:custGeom>
            <a:rect b="b" l="l" r="r" t="t"/>
            <a:pathLst>
              <a:path extrusionOk="0" fill="none" h="91766" w="91796">
                <a:moveTo>
                  <a:pt x="75473" y="16323"/>
                </a:moveTo>
                <a:cubicBezTo>
                  <a:pt x="91795" y="32646"/>
                  <a:pt x="91795" y="59120"/>
                  <a:pt x="75473" y="75443"/>
                </a:cubicBezTo>
                <a:cubicBezTo>
                  <a:pt x="59150" y="91765"/>
                  <a:pt x="32675" y="91765"/>
                  <a:pt x="16353" y="75443"/>
                </a:cubicBezTo>
                <a:cubicBezTo>
                  <a:pt x="0" y="59120"/>
                  <a:pt x="0" y="32646"/>
                  <a:pt x="16353" y="16323"/>
                </a:cubicBezTo>
                <a:cubicBezTo>
                  <a:pt x="32675" y="1"/>
                  <a:pt x="59150" y="1"/>
                  <a:pt x="75473" y="16323"/>
                </a:cubicBezTo>
                <a:close/>
              </a:path>
            </a:pathLst>
          </a:custGeom>
          <a:noFill/>
          <a:ln cap="flat" cmpd="sng" w="182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29"/>
          <p:cNvSpPr/>
          <p:nvPr/>
        </p:nvSpPr>
        <p:spPr>
          <a:xfrm flipH="1" rot="-8568329">
            <a:off x="3149271" y="314828"/>
            <a:ext cx="2012202" cy="201130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9"/>
          <p:cNvSpPr/>
          <p:nvPr/>
        </p:nvSpPr>
        <p:spPr>
          <a:xfrm flipH="1" rot="2231671">
            <a:off x="3361770" y="546373"/>
            <a:ext cx="1566614" cy="1566614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29"/>
          <p:cNvSpPr/>
          <p:nvPr/>
        </p:nvSpPr>
        <p:spPr>
          <a:xfrm flipH="1" rot="-8568329">
            <a:off x="3864472" y="1028886"/>
            <a:ext cx="582430" cy="582459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9"/>
          <p:cNvSpPr/>
          <p:nvPr/>
        </p:nvSpPr>
        <p:spPr>
          <a:xfrm flipH="1" rot="2231670">
            <a:off x="1801451" y="998792"/>
            <a:ext cx="641933" cy="64190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29"/>
          <p:cNvSpPr/>
          <p:nvPr/>
        </p:nvSpPr>
        <p:spPr>
          <a:xfrm flipH="1" rot="-8568330">
            <a:off x="1925759" y="1123717"/>
            <a:ext cx="393493" cy="393493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9"/>
          <p:cNvSpPr/>
          <p:nvPr/>
        </p:nvSpPr>
        <p:spPr>
          <a:xfrm flipH="1" rot="-8568372">
            <a:off x="466401" y="2341453"/>
            <a:ext cx="2334937" cy="2334937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9"/>
          <p:cNvSpPr/>
          <p:nvPr/>
        </p:nvSpPr>
        <p:spPr>
          <a:xfrm flipH="1" rot="-8568339">
            <a:off x="1142211" y="340378"/>
            <a:ext cx="1960231" cy="1960231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9"/>
          <p:cNvSpPr/>
          <p:nvPr/>
        </p:nvSpPr>
        <p:spPr>
          <a:xfrm>
            <a:off x="5158208" y="2221227"/>
            <a:ext cx="205951" cy="205951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29"/>
          <p:cNvSpPr/>
          <p:nvPr/>
        </p:nvSpPr>
        <p:spPr>
          <a:xfrm>
            <a:off x="7754730" y="4112307"/>
            <a:ext cx="2280647" cy="2280678"/>
          </a:xfrm>
          <a:custGeom>
            <a:rect b="b" l="l" r="r" t="t"/>
            <a:pathLst>
              <a:path extrusionOk="0" h="75413" w="75412">
                <a:moveTo>
                  <a:pt x="39150" y="1"/>
                </a:moveTo>
                <a:cubicBezTo>
                  <a:pt x="24469" y="1"/>
                  <a:pt x="11247" y="8846"/>
                  <a:pt x="5623" y="22402"/>
                </a:cubicBezTo>
                <a:cubicBezTo>
                  <a:pt x="0" y="35959"/>
                  <a:pt x="3101" y="51552"/>
                  <a:pt x="13496" y="61947"/>
                </a:cubicBezTo>
                <a:cubicBezTo>
                  <a:pt x="23861" y="72312"/>
                  <a:pt x="39454" y="75412"/>
                  <a:pt x="53010" y="69789"/>
                </a:cubicBezTo>
                <a:cubicBezTo>
                  <a:pt x="66567" y="64196"/>
                  <a:pt x="75412" y="50944"/>
                  <a:pt x="75412" y="36293"/>
                </a:cubicBezTo>
                <a:cubicBezTo>
                  <a:pt x="75381" y="16262"/>
                  <a:pt x="59150" y="31"/>
                  <a:pt x="39150" y="1"/>
                </a:cubicBezTo>
                <a:close/>
                <a:moveTo>
                  <a:pt x="39150" y="67570"/>
                </a:moveTo>
                <a:cubicBezTo>
                  <a:pt x="26475" y="67570"/>
                  <a:pt x="15076" y="59941"/>
                  <a:pt x="10213" y="48269"/>
                </a:cubicBezTo>
                <a:cubicBezTo>
                  <a:pt x="5380" y="36567"/>
                  <a:pt x="8055" y="23101"/>
                  <a:pt x="17022" y="14135"/>
                </a:cubicBezTo>
                <a:cubicBezTo>
                  <a:pt x="25958" y="5199"/>
                  <a:pt x="39423" y="2524"/>
                  <a:pt x="51126" y="7357"/>
                </a:cubicBezTo>
                <a:cubicBezTo>
                  <a:pt x="62828" y="12220"/>
                  <a:pt x="70427" y="23618"/>
                  <a:pt x="70457" y="36293"/>
                </a:cubicBezTo>
                <a:cubicBezTo>
                  <a:pt x="70427" y="53558"/>
                  <a:pt x="56415" y="67570"/>
                  <a:pt x="39150" y="676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9"/>
          <p:cNvSpPr/>
          <p:nvPr/>
        </p:nvSpPr>
        <p:spPr>
          <a:xfrm>
            <a:off x="8238284" y="4509450"/>
            <a:ext cx="1400016" cy="1400046"/>
          </a:xfrm>
          <a:custGeom>
            <a:rect b="b" l="l" r="r" t="t"/>
            <a:pathLst>
              <a:path extrusionOk="0" h="46294" w="46293">
                <a:moveTo>
                  <a:pt x="28086" y="2736"/>
                </a:moveTo>
                <a:cubicBezTo>
                  <a:pt x="39363" y="5472"/>
                  <a:pt x="46293" y="16809"/>
                  <a:pt x="43557" y="28086"/>
                </a:cubicBezTo>
                <a:cubicBezTo>
                  <a:pt x="40852" y="39363"/>
                  <a:pt x="29484" y="46293"/>
                  <a:pt x="18207" y="43558"/>
                </a:cubicBezTo>
                <a:cubicBezTo>
                  <a:pt x="6931" y="40852"/>
                  <a:pt x="0" y="29484"/>
                  <a:pt x="2736" y="18208"/>
                </a:cubicBezTo>
                <a:cubicBezTo>
                  <a:pt x="5472" y="6931"/>
                  <a:pt x="16809" y="1"/>
                  <a:pt x="28086" y="2736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29"/>
          <p:cNvSpPr/>
          <p:nvPr/>
        </p:nvSpPr>
        <p:spPr>
          <a:xfrm>
            <a:off x="8550834" y="4822029"/>
            <a:ext cx="774964" cy="774934"/>
          </a:xfrm>
          <a:custGeom>
            <a:rect b="b" l="l" r="r" t="t"/>
            <a:pathLst>
              <a:path extrusionOk="0" h="25624" w="25625">
                <a:moveTo>
                  <a:pt x="15533" y="1490"/>
                </a:moveTo>
                <a:cubicBezTo>
                  <a:pt x="21764" y="2979"/>
                  <a:pt x="25624" y="9271"/>
                  <a:pt x="24135" y="15502"/>
                </a:cubicBezTo>
                <a:cubicBezTo>
                  <a:pt x="22646" y="21763"/>
                  <a:pt x="16354" y="25624"/>
                  <a:pt x="10092" y="24134"/>
                </a:cubicBezTo>
                <a:cubicBezTo>
                  <a:pt x="3861" y="22645"/>
                  <a:pt x="1" y="16353"/>
                  <a:pt x="1490" y="10092"/>
                </a:cubicBezTo>
                <a:cubicBezTo>
                  <a:pt x="2980" y="3830"/>
                  <a:pt x="9272" y="0"/>
                  <a:pt x="15533" y="14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29"/>
          <p:cNvSpPr txBox="1"/>
          <p:nvPr>
            <p:ph type="title"/>
          </p:nvPr>
        </p:nvSpPr>
        <p:spPr>
          <a:xfrm>
            <a:off x="3344350" y="2886500"/>
            <a:ext cx="51963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21" name="Google Shape;521;p29"/>
          <p:cNvSpPr txBox="1"/>
          <p:nvPr>
            <p:ph idx="1" type="subTitle"/>
          </p:nvPr>
        </p:nvSpPr>
        <p:spPr>
          <a:xfrm>
            <a:off x="4569375" y="3445425"/>
            <a:ext cx="3933000" cy="6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2" name="Google Shape;522;p29"/>
          <p:cNvSpPr txBox="1"/>
          <p:nvPr>
            <p:ph hasCustomPrompt="1" idx="2" type="title"/>
          </p:nvPr>
        </p:nvSpPr>
        <p:spPr>
          <a:xfrm>
            <a:off x="5079945" y="1062075"/>
            <a:ext cx="34839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6_1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0"/>
          <p:cNvSpPr txBox="1"/>
          <p:nvPr>
            <p:ph type="title"/>
          </p:nvPr>
        </p:nvSpPr>
        <p:spPr>
          <a:xfrm>
            <a:off x="1973850" y="2886500"/>
            <a:ext cx="51963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25" name="Google Shape;525;p30"/>
          <p:cNvSpPr txBox="1"/>
          <p:nvPr>
            <p:ph idx="1" type="subTitle"/>
          </p:nvPr>
        </p:nvSpPr>
        <p:spPr>
          <a:xfrm>
            <a:off x="2605500" y="3445425"/>
            <a:ext cx="3933000" cy="6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30"/>
          <p:cNvSpPr txBox="1"/>
          <p:nvPr>
            <p:ph hasCustomPrompt="1" idx="2" type="title"/>
          </p:nvPr>
        </p:nvSpPr>
        <p:spPr>
          <a:xfrm>
            <a:off x="2830050" y="1062075"/>
            <a:ext cx="34839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7" name="Google Shape;527;p30"/>
          <p:cNvSpPr/>
          <p:nvPr/>
        </p:nvSpPr>
        <p:spPr>
          <a:xfrm flipH="1" rot="10800000">
            <a:off x="-482215" y="4203688"/>
            <a:ext cx="1441800" cy="14418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0"/>
          <p:cNvSpPr/>
          <p:nvPr/>
        </p:nvSpPr>
        <p:spPr>
          <a:xfrm flipH="1" rot="10800000">
            <a:off x="-868963" y="3799882"/>
            <a:ext cx="2215290" cy="2214131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85100">
            <a:solidFill>
              <a:schemeClr val="accent4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0"/>
          <p:cNvSpPr/>
          <p:nvPr/>
        </p:nvSpPr>
        <p:spPr>
          <a:xfrm flipH="1" rot="10800000">
            <a:off x="-929254" y="-924702"/>
            <a:ext cx="3016500" cy="30165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30"/>
          <p:cNvSpPr/>
          <p:nvPr/>
        </p:nvSpPr>
        <p:spPr>
          <a:xfrm flipH="1" rot="10800000">
            <a:off x="8377836" y="4125718"/>
            <a:ext cx="1441654" cy="144283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0"/>
          <p:cNvSpPr/>
          <p:nvPr/>
        </p:nvSpPr>
        <p:spPr>
          <a:xfrm flipH="1" rot="10800000">
            <a:off x="7840674" y="3589148"/>
            <a:ext cx="2515977" cy="251597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0"/>
          <p:cNvSpPr/>
          <p:nvPr/>
        </p:nvSpPr>
        <p:spPr>
          <a:xfrm flipH="1" rot="10800000">
            <a:off x="7056752" y="930993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30"/>
          <p:cNvSpPr/>
          <p:nvPr/>
        </p:nvSpPr>
        <p:spPr>
          <a:xfrm flipH="1" rot="10800000">
            <a:off x="8698646" y="4447140"/>
            <a:ext cx="800034" cy="79999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0"/>
          <p:cNvSpPr/>
          <p:nvPr/>
        </p:nvSpPr>
        <p:spPr>
          <a:xfrm flipH="1" rot="10800000">
            <a:off x="8853460" y="4601933"/>
            <a:ext cx="490407" cy="490407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0"/>
          <p:cNvSpPr/>
          <p:nvPr/>
        </p:nvSpPr>
        <p:spPr>
          <a:xfrm flipH="1" rot="10800000">
            <a:off x="442270" y="3976661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30"/>
          <p:cNvSpPr/>
          <p:nvPr/>
        </p:nvSpPr>
        <p:spPr>
          <a:xfrm flipH="1" rot="10800000">
            <a:off x="7957875" y="2738351"/>
            <a:ext cx="740785" cy="74592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0"/>
          <p:cNvSpPr/>
          <p:nvPr/>
        </p:nvSpPr>
        <p:spPr>
          <a:xfrm flipH="1" rot="10800000">
            <a:off x="7480200" y="-654319"/>
            <a:ext cx="2429795" cy="24297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0"/>
          <p:cNvSpPr/>
          <p:nvPr/>
        </p:nvSpPr>
        <p:spPr>
          <a:xfrm flipH="1" rot="10800000">
            <a:off x="-569128" y="-564576"/>
            <a:ext cx="2296247" cy="229624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30"/>
          <p:cNvSpPr/>
          <p:nvPr/>
        </p:nvSpPr>
        <p:spPr>
          <a:xfrm flipH="1" rot="10800000">
            <a:off x="231838" y="236105"/>
            <a:ext cx="694316" cy="694886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0"/>
          <p:cNvSpPr/>
          <p:nvPr/>
        </p:nvSpPr>
        <p:spPr>
          <a:xfrm flipH="1" rot="10800000">
            <a:off x="375800" y="380363"/>
            <a:ext cx="406391" cy="40637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0"/>
          <p:cNvSpPr/>
          <p:nvPr/>
        </p:nvSpPr>
        <p:spPr>
          <a:xfrm flipH="1" rot="10800000">
            <a:off x="-310238" y="4375739"/>
            <a:ext cx="1097804" cy="109769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0"/>
          <p:cNvSpPr/>
          <p:nvPr/>
        </p:nvSpPr>
        <p:spPr>
          <a:xfrm flipH="1" rot="10800000">
            <a:off x="-131726" y="4554219"/>
            <a:ext cx="740785" cy="74072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3" name="Google Shape;543;p30"/>
          <p:cNvGrpSpPr/>
          <p:nvPr/>
        </p:nvGrpSpPr>
        <p:grpSpPr>
          <a:xfrm flipH="1">
            <a:off x="8630182" y="1987650"/>
            <a:ext cx="129851" cy="538530"/>
            <a:chOff x="273429" y="0"/>
            <a:chExt cx="129851" cy="538530"/>
          </a:xfrm>
        </p:grpSpPr>
        <p:sp>
          <p:nvSpPr>
            <p:cNvPr id="544" name="Google Shape;544;p30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/>
          <p:nvPr/>
        </p:nvSpPr>
        <p:spPr>
          <a:xfrm>
            <a:off x="-550231" y="3330675"/>
            <a:ext cx="1073100" cy="10731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-311458" y="-431576"/>
            <a:ext cx="1113453" cy="1121180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8379700" y="1639175"/>
            <a:ext cx="2253495" cy="22534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103500" y="4164621"/>
            <a:ext cx="749189" cy="75438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4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4"/>
          <p:cNvSpPr txBox="1"/>
          <p:nvPr>
            <p:ph idx="1" type="body"/>
          </p:nvPr>
        </p:nvSpPr>
        <p:spPr>
          <a:xfrm>
            <a:off x="717425" y="1098050"/>
            <a:ext cx="7709100" cy="3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7" name="Google Shape;67;p4"/>
          <p:cNvSpPr/>
          <p:nvPr/>
        </p:nvSpPr>
        <p:spPr>
          <a:xfrm>
            <a:off x="285395" y="22037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8532102" y="109805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40691" y="2033570"/>
            <a:ext cx="58818" cy="57851"/>
          </a:xfrm>
          <a:custGeom>
            <a:rect b="b" l="l" r="r" t="t"/>
            <a:pathLst>
              <a:path extrusionOk="0" h="1734" w="1763">
                <a:moveTo>
                  <a:pt x="882" y="1"/>
                </a:moveTo>
                <a:cubicBezTo>
                  <a:pt x="395" y="1"/>
                  <a:pt x="0" y="365"/>
                  <a:pt x="0" y="852"/>
                </a:cubicBezTo>
                <a:cubicBezTo>
                  <a:pt x="0" y="1338"/>
                  <a:pt x="395" y="1733"/>
                  <a:pt x="882" y="1733"/>
                </a:cubicBezTo>
                <a:cubicBezTo>
                  <a:pt x="1368" y="1733"/>
                  <a:pt x="1763" y="1338"/>
                  <a:pt x="1763" y="852"/>
                </a:cubicBezTo>
                <a:cubicBezTo>
                  <a:pt x="1763" y="365"/>
                  <a:pt x="1368" y="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041150" y="293599"/>
            <a:ext cx="683882" cy="68862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8195288" y="2483126"/>
            <a:ext cx="565619" cy="56558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6_1_1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1"/>
          <p:cNvSpPr/>
          <p:nvPr/>
        </p:nvSpPr>
        <p:spPr>
          <a:xfrm rot="10800000">
            <a:off x="8276450" y="588408"/>
            <a:ext cx="1644300" cy="1644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1"/>
          <p:cNvSpPr/>
          <p:nvPr/>
        </p:nvSpPr>
        <p:spPr>
          <a:xfrm rot="10800000">
            <a:off x="7835220" y="127692"/>
            <a:ext cx="2526630" cy="2525333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85100">
            <a:solidFill>
              <a:schemeClr val="accent4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1"/>
          <p:cNvSpPr/>
          <p:nvPr/>
        </p:nvSpPr>
        <p:spPr>
          <a:xfrm flipH="1" rot="10800000">
            <a:off x="3787631" y="127699"/>
            <a:ext cx="1569090" cy="157037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31"/>
          <p:cNvSpPr/>
          <p:nvPr/>
        </p:nvSpPr>
        <p:spPr>
          <a:xfrm flipH="1" rot="10800000">
            <a:off x="3202988" y="-456212"/>
            <a:ext cx="2738287" cy="273828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31"/>
          <p:cNvSpPr/>
          <p:nvPr/>
        </p:nvSpPr>
        <p:spPr>
          <a:xfrm flipH="1" rot="10800000">
            <a:off x="4136798" y="477539"/>
            <a:ext cx="870749" cy="87070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1"/>
          <p:cNvSpPr/>
          <p:nvPr/>
        </p:nvSpPr>
        <p:spPr>
          <a:xfrm flipH="1" rot="10800000">
            <a:off x="4305296" y="646014"/>
            <a:ext cx="533753" cy="533753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1"/>
          <p:cNvSpPr/>
          <p:nvPr/>
        </p:nvSpPr>
        <p:spPr>
          <a:xfrm flipH="1" rot="10800000">
            <a:off x="6516383" y="1851722"/>
            <a:ext cx="1111440" cy="1119152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1"/>
          <p:cNvSpPr/>
          <p:nvPr/>
        </p:nvSpPr>
        <p:spPr>
          <a:xfrm flipH="1" rot="10800000">
            <a:off x="-1036975" y="3659556"/>
            <a:ext cx="2429795" cy="24297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1"/>
          <p:cNvSpPr/>
          <p:nvPr/>
        </p:nvSpPr>
        <p:spPr>
          <a:xfrm rot="10800000">
            <a:off x="8472528" y="784515"/>
            <a:ext cx="1252077" cy="1251964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1"/>
          <p:cNvSpPr/>
          <p:nvPr/>
        </p:nvSpPr>
        <p:spPr>
          <a:xfrm rot="10800000">
            <a:off x="8676100" y="988054"/>
            <a:ext cx="844905" cy="84484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31"/>
          <p:cNvSpPr/>
          <p:nvPr/>
        </p:nvSpPr>
        <p:spPr>
          <a:xfrm rot="10800000">
            <a:off x="-156435" y="883970"/>
            <a:ext cx="1465478" cy="57840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1"/>
          <p:cNvSpPr/>
          <p:nvPr/>
        </p:nvSpPr>
        <p:spPr>
          <a:xfrm rot="10800000">
            <a:off x="3055350" y="2278842"/>
            <a:ext cx="844905" cy="84484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1"/>
          <p:cNvSpPr/>
          <p:nvPr/>
        </p:nvSpPr>
        <p:spPr>
          <a:xfrm rot="10800000">
            <a:off x="3697740" y="2699157"/>
            <a:ext cx="1465478" cy="57840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31"/>
          <p:cNvSpPr txBox="1"/>
          <p:nvPr>
            <p:ph type="title"/>
          </p:nvPr>
        </p:nvSpPr>
        <p:spPr>
          <a:xfrm>
            <a:off x="717425" y="3421850"/>
            <a:ext cx="77094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75" name="Google Shape;575;p31"/>
          <p:cNvSpPr txBox="1"/>
          <p:nvPr>
            <p:ph idx="1" type="subTitle"/>
          </p:nvPr>
        </p:nvSpPr>
        <p:spPr>
          <a:xfrm>
            <a:off x="4435725" y="4222750"/>
            <a:ext cx="3933000" cy="6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p31"/>
          <p:cNvSpPr txBox="1"/>
          <p:nvPr>
            <p:ph hasCustomPrompt="1" idx="2" type="title"/>
          </p:nvPr>
        </p:nvSpPr>
        <p:spPr>
          <a:xfrm>
            <a:off x="717425" y="1492050"/>
            <a:ext cx="2484600" cy="12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CUSTOM_1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2"/>
          <p:cNvSpPr/>
          <p:nvPr/>
        </p:nvSpPr>
        <p:spPr>
          <a:xfrm>
            <a:off x="836560" y="-672787"/>
            <a:ext cx="1441800" cy="14418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2"/>
          <p:cNvSpPr/>
          <p:nvPr/>
        </p:nvSpPr>
        <p:spPr>
          <a:xfrm>
            <a:off x="449812" y="-1041312"/>
            <a:ext cx="2215290" cy="2214131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85100">
            <a:solidFill>
              <a:schemeClr val="accent4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32"/>
          <p:cNvSpPr/>
          <p:nvPr/>
        </p:nvSpPr>
        <p:spPr>
          <a:xfrm>
            <a:off x="-929254" y="3088625"/>
            <a:ext cx="3016500" cy="30165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32"/>
          <p:cNvSpPr/>
          <p:nvPr/>
        </p:nvSpPr>
        <p:spPr>
          <a:xfrm>
            <a:off x="8377836" y="-512879"/>
            <a:ext cx="1441654" cy="144283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32"/>
          <p:cNvSpPr/>
          <p:nvPr/>
        </p:nvSpPr>
        <p:spPr>
          <a:xfrm>
            <a:off x="7840674" y="-1049449"/>
            <a:ext cx="2515977" cy="251597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32"/>
          <p:cNvSpPr/>
          <p:nvPr/>
        </p:nvSpPr>
        <p:spPr>
          <a:xfrm>
            <a:off x="7050602" y="251460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32"/>
          <p:cNvSpPr/>
          <p:nvPr/>
        </p:nvSpPr>
        <p:spPr>
          <a:xfrm>
            <a:off x="8698646" y="-191457"/>
            <a:ext cx="800034" cy="79999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32"/>
          <p:cNvSpPr/>
          <p:nvPr/>
        </p:nvSpPr>
        <p:spPr>
          <a:xfrm>
            <a:off x="8853460" y="-36664"/>
            <a:ext cx="490407" cy="490407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32"/>
          <p:cNvSpPr/>
          <p:nvPr/>
        </p:nvSpPr>
        <p:spPr>
          <a:xfrm>
            <a:off x="1761045" y="94532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2"/>
          <p:cNvSpPr txBox="1"/>
          <p:nvPr>
            <p:ph idx="1" type="body"/>
          </p:nvPr>
        </p:nvSpPr>
        <p:spPr>
          <a:xfrm>
            <a:off x="2293950" y="3568175"/>
            <a:ext cx="4556100" cy="116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8" name="Google Shape;588;p32"/>
          <p:cNvSpPr txBox="1"/>
          <p:nvPr>
            <p:ph type="title"/>
          </p:nvPr>
        </p:nvSpPr>
        <p:spPr>
          <a:xfrm>
            <a:off x="1663800" y="2909099"/>
            <a:ext cx="5816400" cy="4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89" name="Google Shape;589;p32"/>
          <p:cNvSpPr/>
          <p:nvPr/>
        </p:nvSpPr>
        <p:spPr>
          <a:xfrm>
            <a:off x="7277800" y="2675349"/>
            <a:ext cx="740785" cy="74592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32"/>
          <p:cNvSpPr/>
          <p:nvPr/>
        </p:nvSpPr>
        <p:spPr>
          <a:xfrm>
            <a:off x="7480200" y="3280200"/>
            <a:ext cx="2429795" cy="24297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2"/>
          <p:cNvSpPr/>
          <p:nvPr/>
        </p:nvSpPr>
        <p:spPr>
          <a:xfrm>
            <a:off x="-569128" y="3448752"/>
            <a:ext cx="2296247" cy="229624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32"/>
          <p:cNvSpPr/>
          <p:nvPr/>
        </p:nvSpPr>
        <p:spPr>
          <a:xfrm>
            <a:off x="231838" y="4249432"/>
            <a:ext cx="694316" cy="694886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32"/>
          <p:cNvSpPr/>
          <p:nvPr/>
        </p:nvSpPr>
        <p:spPr>
          <a:xfrm>
            <a:off x="375800" y="4393690"/>
            <a:ext cx="406391" cy="40637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32"/>
          <p:cNvSpPr/>
          <p:nvPr/>
        </p:nvSpPr>
        <p:spPr>
          <a:xfrm>
            <a:off x="1008537" y="-500737"/>
            <a:ext cx="1097804" cy="109769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32"/>
          <p:cNvSpPr/>
          <p:nvPr/>
        </p:nvSpPr>
        <p:spPr>
          <a:xfrm>
            <a:off x="1187049" y="-322244"/>
            <a:ext cx="740785" cy="74072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3"/>
          <p:cNvSpPr/>
          <p:nvPr/>
        </p:nvSpPr>
        <p:spPr>
          <a:xfrm flipH="1">
            <a:off x="7962174" y="3918350"/>
            <a:ext cx="1819800" cy="18198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3"/>
          <p:cNvSpPr/>
          <p:nvPr/>
        </p:nvSpPr>
        <p:spPr>
          <a:xfrm flipH="1">
            <a:off x="-704150" y="-660125"/>
            <a:ext cx="2206224" cy="2206224"/>
          </a:xfrm>
          <a:custGeom>
            <a:rect b="b" l="l" r="r" t="t"/>
            <a:pathLst>
              <a:path extrusionOk="0" h="93316" w="93316">
                <a:moveTo>
                  <a:pt x="76719" y="16597"/>
                </a:moveTo>
                <a:cubicBezTo>
                  <a:pt x="93315" y="33193"/>
                  <a:pt x="93315" y="60123"/>
                  <a:pt x="76719" y="76719"/>
                </a:cubicBezTo>
                <a:cubicBezTo>
                  <a:pt x="60123" y="93315"/>
                  <a:pt x="33192" y="93315"/>
                  <a:pt x="16596" y="76719"/>
                </a:cubicBezTo>
                <a:cubicBezTo>
                  <a:pt x="0" y="60123"/>
                  <a:pt x="0" y="33193"/>
                  <a:pt x="16596" y="16597"/>
                </a:cubicBezTo>
                <a:cubicBezTo>
                  <a:pt x="33192" y="1"/>
                  <a:pt x="60123" y="1"/>
                  <a:pt x="76719" y="1659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3"/>
          <p:cNvSpPr/>
          <p:nvPr/>
        </p:nvSpPr>
        <p:spPr>
          <a:xfrm flipH="1">
            <a:off x="-610009" y="-565977"/>
            <a:ext cx="2017935" cy="2017935"/>
          </a:xfrm>
          <a:custGeom>
            <a:rect b="b" l="l" r="r" t="t"/>
            <a:pathLst>
              <a:path extrusionOk="0" h="85352" w="85352">
                <a:moveTo>
                  <a:pt x="70154" y="15168"/>
                </a:moveTo>
                <a:cubicBezTo>
                  <a:pt x="85351" y="30366"/>
                  <a:pt x="85351" y="54986"/>
                  <a:pt x="70154" y="70184"/>
                </a:cubicBezTo>
                <a:cubicBezTo>
                  <a:pt x="54986" y="85351"/>
                  <a:pt x="30366" y="85351"/>
                  <a:pt x="15168" y="70184"/>
                </a:cubicBezTo>
                <a:cubicBezTo>
                  <a:pt x="0" y="54986"/>
                  <a:pt x="0" y="30366"/>
                  <a:pt x="15168" y="15168"/>
                </a:cubicBezTo>
                <a:cubicBezTo>
                  <a:pt x="30366" y="1"/>
                  <a:pt x="54986" y="1"/>
                  <a:pt x="70154" y="151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3"/>
          <p:cNvSpPr/>
          <p:nvPr/>
        </p:nvSpPr>
        <p:spPr>
          <a:xfrm flipH="1">
            <a:off x="-53084" y="26196"/>
            <a:ext cx="906217" cy="863802"/>
          </a:xfrm>
          <a:custGeom>
            <a:rect b="b" l="l" r="r" t="t"/>
            <a:pathLst>
              <a:path extrusionOk="0" h="36536" w="38330">
                <a:moveTo>
                  <a:pt x="19211" y="31"/>
                </a:moveTo>
                <a:cubicBezTo>
                  <a:pt x="11885" y="61"/>
                  <a:pt x="5320" y="4560"/>
                  <a:pt x="2706" y="11429"/>
                </a:cubicBezTo>
                <a:cubicBezTo>
                  <a:pt x="1" y="18633"/>
                  <a:pt x="2280" y="26779"/>
                  <a:pt x="8360" y="31521"/>
                </a:cubicBezTo>
                <a:cubicBezTo>
                  <a:pt x="14408" y="36293"/>
                  <a:pt x="22889" y="36536"/>
                  <a:pt x="29241" y="32159"/>
                </a:cubicBezTo>
                <a:cubicBezTo>
                  <a:pt x="35564" y="27752"/>
                  <a:pt x="38330" y="19758"/>
                  <a:pt x="36020" y="12402"/>
                </a:cubicBezTo>
                <a:cubicBezTo>
                  <a:pt x="33740" y="5016"/>
                  <a:pt x="26931" y="0"/>
                  <a:pt x="19211" y="31"/>
                </a:cubicBezTo>
                <a:close/>
                <a:moveTo>
                  <a:pt x="19211" y="30092"/>
                </a:moveTo>
                <a:cubicBezTo>
                  <a:pt x="14165" y="30092"/>
                  <a:pt x="9636" y="27053"/>
                  <a:pt x="7721" y="22402"/>
                </a:cubicBezTo>
                <a:cubicBezTo>
                  <a:pt x="5776" y="17752"/>
                  <a:pt x="6840" y="12402"/>
                  <a:pt x="10426" y="8846"/>
                </a:cubicBezTo>
                <a:cubicBezTo>
                  <a:pt x="13983" y="5289"/>
                  <a:pt x="19332" y="4225"/>
                  <a:pt x="23983" y="6140"/>
                </a:cubicBezTo>
                <a:cubicBezTo>
                  <a:pt x="28603" y="8086"/>
                  <a:pt x="31643" y="12615"/>
                  <a:pt x="31643" y="17660"/>
                </a:cubicBezTo>
                <a:cubicBezTo>
                  <a:pt x="31643" y="24499"/>
                  <a:pt x="26050" y="30062"/>
                  <a:pt x="19211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3"/>
          <p:cNvSpPr/>
          <p:nvPr/>
        </p:nvSpPr>
        <p:spPr>
          <a:xfrm flipH="1">
            <a:off x="-188905" y="-145574"/>
            <a:ext cx="1174985" cy="1175718"/>
          </a:xfrm>
          <a:custGeom>
            <a:rect b="b" l="l" r="r" t="t"/>
            <a:pathLst>
              <a:path extrusionOk="0" fill="none" h="49729" w="49698">
                <a:moveTo>
                  <a:pt x="49394" y="24317"/>
                </a:moveTo>
                <a:cubicBezTo>
                  <a:pt x="49697" y="37843"/>
                  <a:pt x="38968" y="49090"/>
                  <a:pt x="25411" y="49394"/>
                </a:cubicBezTo>
                <a:cubicBezTo>
                  <a:pt x="11855" y="49728"/>
                  <a:pt x="608" y="38968"/>
                  <a:pt x="304" y="25412"/>
                </a:cubicBezTo>
                <a:cubicBezTo>
                  <a:pt x="1" y="11886"/>
                  <a:pt x="10730" y="639"/>
                  <a:pt x="24287" y="335"/>
                </a:cubicBezTo>
                <a:cubicBezTo>
                  <a:pt x="37843" y="1"/>
                  <a:pt x="49059" y="10761"/>
                  <a:pt x="49394" y="24317"/>
                </a:cubicBezTo>
                <a:close/>
              </a:path>
            </a:pathLst>
          </a:custGeom>
          <a:noFill/>
          <a:ln cap="flat" cmpd="sng" w="167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3"/>
          <p:cNvSpPr/>
          <p:nvPr/>
        </p:nvSpPr>
        <p:spPr>
          <a:xfrm flipH="1">
            <a:off x="-547511" y="2824774"/>
            <a:ext cx="2877017" cy="2878812"/>
          </a:xfrm>
          <a:custGeom>
            <a:rect b="b" l="l" r="r" t="t"/>
            <a:pathLst>
              <a:path extrusionOk="0" fill="none" h="49729" w="49698">
                <a:moveTo>
                  <a:pt x="49394" y="24317"/>
                </a:moveTo>
                <a:cubicBezTo>
                  <a:pt x="49697" y="37843"/>
                  <a:pt x="38968" y="49090"/>
                  <a:pt x="25411" y="49394"/>
                </a:cubicBezTo>
                <a:cubicBezTo>
                  <a:pt x="11855" y="49728"/>
                  <a:pt x="608" y="38968"/>
                  <a:pt x="304" y="25412"/>
                </a:cubicBezTo>
                <a:cubicBezTo>
                  <a:pt x="1" y="11886"/>
                  <a:pt x="10730" y="639"/>
                  <a:pt x="24287" y="335"/>
                </a:cubicBezTo>
                <a:cubicBezTo>
                  <a:pt x="37843" y="1"/>
                  <a:pt x="49059" y="10761"/>
                  <a:pt x="49394" y="24317"/>
                </a:cubicBezTo>
                <a:close/>
              </a:path>
            </a:pathLst>
          </a:custGeom>
          <a:noFill/>
          <a:ln cap="flat" cmpd="sng" w="167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3" name="Google Shape;603;p33"/>
          <p:cNvGrpSpPr/>
          <p:nvPr/>
        </p:nvGrpSpPr>
        <p:grpSpPr>
          <a:xfrm flipH="1">
            <a:off x="431107" y="1658200"/>
            <a:ext cx="129851" cy="538530"/>
            <a:chOff x="273429" y="0"/>
            <a:chExt cx="129851" cy="538530"/>
          </a:xfrm>
        </p:grpSpPr>
        <p:sp>
          <p:nvSpPr>
            <p:cNvPr id="604" name="Google Shape;604;p33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0" name="Google Shape;620;p33"/>
          <p:cNvSpPr/>
          <p:nvPr/>
        </p:nvSpPr>
        <p:spPr>
          <a:xfrm flipH="1">
            <a:off x="7308398" y="4758541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3"/>
          <p:cNvSpPr/>
          <p:nvPr/>
        </p:nvSpPr>
        <p:spPr>
          <a:xfrm flipH="1">
            <a:off x="8684303" y="3338121"/>
            <a:ext cx="211952" cy="210951"/>
          </a:xfrm>
          <a:custGeom>
            <a:rect b="b" l="l" r="r" t="t"/>
            <a:pathLst>
              <a:path extrusionOk="0" h="6323" w="6353">
                <a:moveTo>
                  <a:pt x="2249" y="1"/>
                </a:moveTo>
                <a:lnTo>
                  <a:pt x="2249" y="2220"/>
                </a:lnTo>
                <a:lnTo>
                  <a:pt x="0" y="2220"/>
                </a:lnTo>
                <a:lnTo>
                  <a:pt x="0" y="4104"/>
                </a:lnTo>
                <a:lnTo>
                  <a:pt x="2249" y="4104"/>
                </a:lnTo>
                <a:lnTo>
                  <a:pt x="2249" y="6323"/>
                </a:lnTo>
                <a:lnTo>
                  <a:pt x="4103" y="6323"/>
                </a:lnTo>
                <a:lnTo>
                  <a:pt x="4103" y="4104"/>
                </a:lnTo>
                <a:lnTo>
                  <a:pt x="6353" y="4104"/>
                </a:lnTo>
                <a:lnTo>
                  <a:pt x="6353" y="2220"/>
                </a:lnTo>
                <a:lnTo>
                  <a:pt x="4103" y="2220"/>
                </a:lnTo>
                <a:lnTo>
                  <a:pt x="410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3"/>
          <p:cNvSpPr/>
          <p:nvPr/>
        </p:nvSpPr>
        <p:spPr>
          <a:xfrm flipH="1">
            <a:off x="8286646" y="-404926"/>
            <a:ext cx="1531329" cy="1531329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33"/>
          <p:cNvSpPr txBox="1"/>
          <p:nvPr>
            <p:ph type="title"/>
          </p:nvPr>
        </p:nvSpPr>
        <p:spPr>
          <a:xfrm>
            <a:off x="3961413" y="3085975"/>
            <a:ext cx="39267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4" name="Google Shape;624;p33"/>
          <p:cNvSpPr txBox="1"/>
          <p:nvPr>
            <p:ph idx="1" type="subTitle"/>
          </p:nvPr>
        </p:nvSpPr>
        <p:spPr>
          <a:xfrm>
            <a:off x="1255900" y="1435925"/>
            <a:ext cx="6632100" cy="13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4"/>
          <p:cNvSpPr txBox="1"/>
          <p:nvPr>
            <p:ph type="title"/>
          </p:nvPr>
        </p:nvSpPr>
        <p:spPr>
          <a:xfrm>
            <a:off x="599600" y="2781975"/>
            <a:ext cx="29676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7" name="Google Shape;627;p34"/>
          <p:cNvSpPr txBox="1"/>
          <p:nvPr>
            <p:ph idx="1" type="subTitle"/>
          </p:nvPr>
        </p:nvSpPr>
        <p:spPr>
          <a:xfrm>
            <a:off x="615825" y="3312750"/>
            <a:ext cx="3906600" cy="10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p34"/>
          <p:cNvSpPr/>
          <p:nvPr/>
        </p:nvSpPr>
        <p:spPr>
          <a:xfrm>
            <a:off x="-129705" y="-97039"/>
            <a:ext cx="1963200" cy="19632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4"/>
          <p:cNvSpPr/>
          <p:nvPr/>
        </p:nvSpPr>
        <p:spPr>
          <a:xfrm>
            <a:off x="-656329" y="-598845"/>
            <a:ext cx="3016477" cy="3014961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85100">
            <a:solidFill>
              <a:schemeClr val="accent4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4"/>
          <p:cNvSpPr/>
          <p:nvPr/>
        </p:nvSpPr>
        <p:spPr>
          <a:xfrm>
            <a:off x="8377836" y="-512879"/>
            <a:ext cx="1441654" cy="144283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34"/>
          <p:cNvSpPr/>
          <p:nvPr/>
        </p:nvSpPr>
        <p:spPr>
          <a:xfrm>
            <a:off x="7840674" y="-1049449"/>
            <a:ext cx="2515977" cy="251597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4"/>
          <p:cNvSpPr/>
          <p:nvPr/>
        </p:nvSpPr>
        <p:spPr>
          <a:xfrm>
            <a:off x="7050602" y="251460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4"/>
          <p:cNvSpPr/>
          <p:nvPr/>
        </p:nvSpPr>
        <p:spPr>
          <a:xfrm>
            <a:off x="8698646" y="-191457"/>
            <a:ext cx="800034" cy="79999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34"/>
          <p:cNvSpPr/>
          <p:nvPr/>
        </p:nvSpPr>
        <p:spPr>
          <a:xfrm>
            <a:off x="8853460" y="-36664"/>
            <a:ext cx="490407" cy="490407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34"/>
          <p:cNvSpPr/>
          <p:nvPr/>
        </p:nvSpPr>
        <p:spPr>
          <a:xfrm>
            <a:off x="1833495" y="163192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34"/>
          <p:cNvSpPr/>
          <p:nvPr/>
        </p:nvSpPr>
        <p:spPr>
          <a:xfrm>
            <a:off x="7277800" y="2675349"/>
            <a:ext cx="740785" cy="74592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4"/>
          <p:cNvSpPr/>
          <p:nvPr/>
        </p:nvSpPr>
        <p:spPr>
          <a:xfrm>
            <a:off x="7660925" y="3833275"/>
            <a:ext cx="2429795" cy="24297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4"/>
          <p:cNvSpPr/>
          <p:nvPr/>
        </p:nvSpPr>
        <p:spPr>
          <a:xfrm>
            <a:off x="104471" y="137235"/>
            <a:ext cx="1494863" cy="149468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4"/>
          <p:cNvSpPr/>
          <p:nvPr/>
        </p:nvSpPr>
        <p:spPr>
          <a:xfrm>
            <a:off x="347546" y="380282"/>
            <a:ext cx="1008708" cy="1008620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0" name="Google Shape;640;p34"/>
          <p:cNvGrpSpPr/>
          <p:nvPr/>
        </p:nvGrpSpPr>
        <p:grpSpPr>
          <a:xfrm flipH="1" rot="5400000">
            <a:off x="684932" y="4395900"/>
            <a:ext cx="129851" cy="538530"/>
            <a:chOff x="273429" y="0"/>
            <a:chExt cx="129851" cy="538530"/>
          </a:xfrm>
        </p:grpSpPr>
        <p:sp>
          <p:nvSpPr>
            <p:cNvPr id="641" name="Google Shape;641;p34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2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5"/>
          <p:cNvSpPr txBox="1"/>
          <p:nvPr>
            <p:ph idx="1" type="subTitle"/>
          </p:nvPr>
        </p:nvSpPr>
        <p:spPr>
          <a:xfrm>
            <a:off x="2456550" y="3911725"/>
            <a:ext cx="4230900" cy="6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35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0" name="Google Shape;660;p35"/>
          <p:cNvSpPr/>
          <p:nvPr/>
        </p:nvSpPr>
        <p:spPr>
          <a:xfrm>
            <a:off x="-547556" y="3507025"/>
            <a:ext cx="2143200" cy="21432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35"/>
          <p:cNvSpPr/>
          <p:nvPr/>
        </p:nvSpPr>
        <p:spPr>
          <a:xfrm>
            <a:off x="-286047" y="254224"/>
            <a:ext cx="1113453" cy="1121180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35"/>
          <p:cNvSpPr/>
          <p:nvPr/>
        </p:nvSpPr>
        <p:spPr>
          <a:xfrm>
            <a:off x="7643111" y="1639175"/>
            <a:ext cx="2253495" cy="22534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35"/>
          <p:cNvSpPr/>
          <p:nvPr/>
        </p:nvSpPr>
        <p:spPr>
          <a:xfrm>
            <a:off x="7366911" y="4164621"/>
            <a:ext cx="749189" cy="75438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35"/>
          <p:cNvSpPr/>
          <p:nvPr/>
        </p:nvSpPr>
        <p:spPr>
          <a:xfrm>
            <a:off x="310806" y="90617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5"/>
          <p:cNvSpPr/>
          <p:nvPr/>
        </p:nvSpPr>
        <p:spPr>
          <a:xfrm>
            <a:off x="7795513" y="109805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35"/>
          <p:cNvSpPr/>
          <p:nvPr/>
        </p:nvSpPr>
        <p:spPr>
          <a:xfrm>
            <a:off x="7304561" y="293599"/>
            <a:ext cx="683882" cy="68862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35"/>
          <p:cNvSpPr/>
          <p:nvPr/>
        </p:nvSpPr>
        <p:spPr>
          <a:xfrm>
            <a:off x="593629" y="2866814"/>
            <a:ext cx="1002027" cy="100202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2_1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6"/>
          <p:cNvSpPr txBox="1"/>
          <p:nvPr>
            <p:ph idx="1" type="subTitle"/>
          </p:nvPr>
        </p:nvSpPr>
        <p:spPr>
          <a:xfrm>
            <a:off x="2456550" y="3911725"/>
            <a:ext cx="4230900" cy="6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36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1" name="Google Shape;671;p36"/>
          <p:cNvSpPr/>
          <p:nvPr/>
        </p:nvSpPr>
        <p:spPr>
          <a:xfrm flipH="1" rot="10800000">
            <a:off x="-411763" y="3357594"/>
            <a:ext cx="2215290" cy="2214131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85100">
            <a:solidFill>
              <a:schemeClr val="accent4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36"/>
          <p:cNvSpPr/>
          <p:nvPr/>
        </p:nvSpPr>
        <p:spPr>
          <a:xfrm flipH="1" rot="10800000">
            <a:off x="-929254" y="-833590"/>
            <a:ext cx="3016500" cy="30165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36"/>
          <p:cNvSpPr/>
          <p:nvPr/>
        </p:nvSpPr>
        <p:spPr>
          <a:xfrm>
            <a:off x="8377836" y="-388132"/>
            <a:ext cx="1441654" cy="144283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36"/>
          <p:cNvSpPr/>
          <p:nvPr/>
        </p:nvSpPr>
        <p:spPr>
          <a:xfrm>
            <a:off x="7840674" y="-924702"/>
            <a:ext cx="2515977" cy="251597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6"/>
          <p:cNvSpPr/>
          <p:nvPr/>
        </p:nvSpPr>
        <p:spPr>
          <a:xfrm>
            <a:off x="8698646" y="-66710"/>
            <a:ext cx="800034" cy="79999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36"/>
          <p:cNvSpPr/>
          <p:nvPr/>
        </p:nvSpPr>
        <p:spPr>
          <a:xfrm>
            <a:off x="8853460" y="88083"/>
            <a:ext cx="490407" cy="490407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36"/>
          <p:cNvSpPr/>
          <p:nvPr/>
        </p:nvSpPr>
        <p:spPr>
          <a:xfrm flipH="1" rot="10800000">
            <a:off x="899470" y="3534373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36"/>
          <p:cNvSpPr/>
          <p:nvPr/>
        </p:nvSpPr>
        <p:spPr>
          <a:xfrm>
            <a:off x="7957875" y="1696146"/>
            <a:ext cx="740785" cy="74592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6"/>
          <p:cNvSpPr/>
          <p:nvPr/>
        </p:nvSpPr>
        <p:spPr>
          <a:xfrm>
            <a:off x="7480200" y="3404947"/>
            <a:ext cx="2429795" cy="24297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36"/>
          <p:cNvSpPr/>
          <p:nvPr/>
        </p:nvSpPr>
        <p:spPr>
          <a:xfrm flipH="1" rot="10800000">
            <a:off x="-569128" y="-473464"/>
            <a:ext cx="2296247" cy="229624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6"/>
          <p:cNvSpPr/>
          <p:nvPr/>
        </p:nvSpPr>
        <p:spPr>
          <a:xfrm flipH="1" rot="10800000">
            <a:off x="231838" y="327217"/>
            <a:ext cx="694316" cy="694886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36"/>
          <p:cNvSpPr/>
          <p:nvPr/>
        </p:nvSpPr>
        <p:spPr>
          <a:xfrm flipH="1" rot="10800000">
            <a:off x="375800" y="471475"/>
            <a:ext cx="406391" cy="40637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6"/>
          <p:cNvSpPr/>
          <p:nvPr/>
        </p:nvSpPr>
        <p:spPr>
          <a:xfrm flipH="1" rot="10800000">
            <a:off x="146962" y="3933451"/>
            <a:ext cx="1097804" cy="109769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6"/>
          <p:cNvSpPr/>
          <p:nvPr/>
        </p:nvSpPr>
        <p:spPr>
          <a:xfrm flipH="1" rot="10800000">
            <a:off x="325474" y="4111931"/>
            <a:ext cx="740785" cy="74072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6"/>
          <p:cNvSpPr/>
          <p:nvPr/>
        </p:nvSpPr>
        <p:spPr>
          <a:xfrm>
            <a:off x="7056752" y="4022231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2_1_1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7"/>
          <p:cNvSpPr txBox="1"/>
          <p:nvPr>
            <p:ph idx="1" type="subTitle"/>
          </p:nvPr>
        </p:nvSpPr>
        <p:spPr>
          <a:xfrm>
            <a:off x="2456550" y="3911725"/>
            <a:ext cx="4230900" cy="6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8" name="Google Shape;688;p37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9" name="Google Shape;689;p37"/>
          <p:cNvSpPr/>
          <p:nvPr/>
        </p:nvSpPr>
        <p:spPr>
          <a:xfrm flipH="1" rot="2231513">
            <a:off x="6794079" y="-725901"/>
            <a:ext cx="2946968" cy="2945658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7"/>
          <p:cNvSpPr/>
          <p:nvPr/>
        </p:nvSpPr>
        <p:spPr>
          <a:xfrm flipH="1" rot="2231571">
            <a:off x="7792091" y="271368"/>
            <a:ext cx="950989" cy="950989"/>
          </a:xfrm>
          <a:custGeom>
            <a:rect b="b" l="l" r="r" t="t"/>
            <a:pathLst>
              <a:path extrusionOk="0" h="23983" w="23983">
                <a:moveTo>
                  <a:pt x="14347" y="1277"/>
                </a:moveTo>
                <a:cubicBezTo>
                  <a:pt x="20244" y="2584"/>
                  <a:pt x="23983" y="8420"/>
                  <a:pt x="22706" y="14317"/>
                </a:cubicBezTo>
                <a:cubicBezTo>
                  <a:pt x="21399" y="20213"/>
                  <a:pt x="15563" y="23982"/>
                  <a:pt x="9667" y="22675"/>
                </a:cubicBezTo>
                <a:cubicBezTo>
                  <a:pt x="3739" y="21399"/>
                  <a:pt x="1" y="15563"/>
                  <a:pt x="1308" y="9636"/>
                </a:cubicBezTo>
                <a:cubicBezTo>
                  <a:pt x="2584" y="3739"/>
                  <a:pt x="8420" y="0"/>
                  <a:pt x="14347" y="1277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7"/>
          <p:cNvSpPr/>
          <p:nvPr/>
        </p:nvSpPr>
        <p:spPr>
          <a:xfrm flipH="1" rot="2231671">
            <a:off x="-850240" y="3342265"/>
            <a:ext cx="2649000" cy="2648134"/>
          </a:xfrm>
          <a:custGeom>
            <a:rect b="b" l="l" r="r" t="t"/>
            <a:pathLst>
              <a:path extrusionOk="0" fill="none" h="91766" w="91796">
                <a:moveTo>
                  <a:pt x="75473" y="16323"/>
                </a:moveTo>
                <a:cubicBezTo>
                  <a:pt x="91795" y="32646"/>
                  <a:pt x="91795" y="59120"/>
                  <a:pt x="75473" y="75443"/>
                </a:cubicBezTo>
                <a:cubicBezTo>
                  <a:pt x="59150" y="91765"/>
                  <a:pt x="32675" y="91765"/>
                  <a:pt x="16353" y="75443"/>
                </a:cubicBezTo>
                <a:cubicBezTo>
                  <a:pt x="0" y="59120"/>
                  <a:pt x="0" y="32646"/>
                  <a:pt x="16353" y="16323"/>
                </a:cubicBezTo>
                <a:cubicBezTo>
                  <a:pt x="32675" y="1"/>
                  <a:pt x="59150" y="1"/>
                  <a:pt x="75473" y="16323"/>
                </a:cubicBezTo>
                <a:close/>
              </a:path>
            </a:pathLst>
          </a:custGeom>
          <a:noFill/>
          <a:ln cap="flat" cmpd="sng" w="182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37"/>
          <p:cNvSpPr/>
          <p:nvPr/>
        </p:nvSpPr>
        <p:spPr>
          <a:xfrm flipH="1" rot="-8568330">
            <a:off x="8076360" y="4346140"/>
            <a:ext cx="641933" cy="64190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37"/>
          <p:cNvSpPr/>
          <p:nvPr/>
        </p:nvSpPr>
        <p:spPr>
          <a:xfrm flipH="1" rot="2231670">
            <a:off x="8200492" y="4469621"/>
            <a:ext cx="393493" cy="393493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7"/>
          <p:cNvSpPr/>
          <p:nvPr/>
        </p:nvSpPr>
        <p:spPr>
          <a:xfrm flipH="1" rot="2231628">
            <a:off x="7099882" y="-420583"/>
            <a:ext cx="2334937" cy="2334937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7"/>
          <p:cNvSpPr/>
          <p:nvPr/>
        </p:nvSpPr>
        <p:spPr>
          <a:xfrm flipH="1" rot="2231661">
            <a:off x="7417302" y="3686222"/>
            <a:ext cx="1960231" cy="1960231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7"/>
          <p:cNvSpPr/>
          <p:nvPr/>
        </p:nvSpPr>
        <p:spPr>
          <a:xfrm rot="10800000">
            <a:off x="1549710" y="3616353"/>
            <a:ext cx="205951" cy="205951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37"/>
          <p:cNvSpPr/>
          <p:nvPr/>
        </p:nvSpPr>
        <p:spPr>
          <a:xfrm rot="10800000">
            <a:off x="-525008" y="-386489"/>
            <a:ext cx="2280647" cy="2280678"/>
          </a:xfrm>
          <a:custGeom>
            <a:rect b="b" l="l" r="r" t="t"/>
            <a:pathLst>
              <a:path extrusionOk="0" h="75413" w="75412">
                <a:moveTo>
                  <a:pt x="39150" y="1"/>
                </a:moveTo>
                <a:cubicBezTo>
                  <a:pt x="24469" y="1"/>
                  <a:pt x="11247" y="8846"/>
                  <a:pt x="5623" y="22402"/>
                </a:cubicBezTo>
                <a:cubicBezTo>
                  <a:pt x="0" y="35959"/>
                  <a:pt x="3101" y="51552"/>
                  <a:pt x="13496" y="61947"/>
                </a:cubicBezTo>
                <a:cubicBezTo>
                  <a:pt x="23861" y="72312"/>
                  <a:pt x="39454" y="75412"/>
                  <a:pt x="53010" y="69789"/>
                </a:cubicBezTo>
                <a:cubicBezTo>
                  <a:pt x="66567" y="64196"/>
                  <a:pt x="75412" y="50944"/>
                  <a:pt x="75412" y="36293"/>
                </a:cubicBezTo>
                <a:cubicBezTo>
                  <a:pt x="75381" y="16262"/>
                  <a:pt x="59150" y="31"/>
                  <a:pt x="39150" y="1"/>
                </a:cubicBezTo>
                <a:close/>
                <a:moveTo>
                  <a:pt x="39150" y="67570"/>
                </a:moveTo>
                <a:cubicBezTo>
                  <a:pt x="26475" y="67570"/>
                  <a:pt x="15076" y="59941"/>
                  <a:pt x="10213" y="48269"/>
                </a:cubicBezTo>
                <a:cubicBezTo>
                  <a:pt x="5380" y="36567"/>
                  <a:pt x="8055" y="23101"/>
                  <a:pt x="17022" y="14135"/>
                </a:cubicBezTo>
                <a:cubicBezTo>
                  <a:pt x="25958" y="5199"/>
                  <a:pt x="39423" y="2524"/>
                  <a:pt x="51126" y="7357"/>
                </a:cubicBezTo>
                <a:cubicBezTo>
                  <a:pt x="62828" y="12220"/>
                  <a:pt x="70427" y="23618"/>
                  <a:pt x="70457" y="36293"/>
                </a:cubicBezTo>
                <a:cubicBezTo>
                  <a:pt x="70427" y="53558"/>
                  <a:pt x="56415" y="67570"/>
                  <a:pt x="39150" y="6760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37"/>
          <p:cNvSpPr/>
          <p:nvPr/>
        </p:nvSpPr>
        <p:spPr>
          <a:xfrm rot="10800000">
            <a:off x="-127931" y="96999"/>
            <a:ext cx="1400016" cy="1400046"/>
          </a:xfrm>
          <a:custGeom>
            <a:rect b="b" l="l" r="r" t="t"/>
            <a:pathLst>
              <a:path extrusionOk="0" h="46294" w="46293">
                <a:moveTo>
                  <a:pt x="28086" y="2736"/>
                </a:moveTo>
                <a:cubicBezTo>
                  <a:pt x="39363" y="5472"/>
                  <a:pt x="46293" y="16809"/>
                  <a:pt x="43557" y="28086"/>
                </a:cubicBezTo>
                <a:cubicBezTo>
                  <a:pt x="40852" y="39363"/>
                  <a:pt x="29484" y="46293"/>
                  <a:pt x="18207" y="43558"/>
                </a:cubicBezTo>
                <a:cubicBezTo>
                  <a:pt x="6931" y="40852"/>
                  <a:pt x="0" y="29484"/>
                  <a:pt x="2736" y="18208"/>
                </a:cubicBezTo>
                <a:cubicBezTo>
                  <a:pt x="5472" y="6931"/>
                  <a:pt x="16809" y="1"/>
                  <a:pt x="28086" y="2736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37"/>
          <p:cNvSpPr/>
          <p:nvPr/>
        </p:nvSpPr>
        <p:spPr>
          <a:xfrm rot="10800000">
            <a:off x="184571" y="409532"/>
            <a:ext cx="774964" cy="774934"/>
          </a:xfrm>
          <a:custGeom>
            <a:rect b="b" l="l" r="r" t="t"/>
            <a:pathLst>
              <a:path extrusionOk="0" h="25624" w="25625">
                <a:moveTo>
                  <a:pt x="15533" y="1490"/>
                </a:moveTo>
                <a:cubicBezTo>
                  <a:pt x="21764" y="2979"/>
                  <a:pt x="25624" y="9271"/>
                  <a:pt x="24135" y="15502"/>
                </a:cubicBezTo>
                <a:cubicBezTo>
                  <a:pt x="22646" y="21763"/>
                  <a:pt x="16354" y="25624"/>
                  <a:pt x="10092" y="24134"/>
                </a:cubicBezTo>
                <a:cubicBezTo>
                  <a:pt x="3861" y="22645"/>
                  <a:pt x="1" y="16353"/>
                  <a:pt x="1490" y="10092"/>
                </a:cubicBezTo>
                <a:cubicBezTo>
                  <a:pt x="2980" y="3830"/>
                  <a:pt x="9272" y="0"/>
                  <a:pt x="15533" y="149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0" name="Google Shape;700;p37"/>
          <p:cNvGrpSpPr/>
          <p:nvPr/>
        </p:nvGrpSpPr>
        <p:grpSpPr>
          <a:xfrm flipH="1">
            <a:off x="8296682" y="2545975"/>
            <a:ext cx="129851" cy="538530"/>
            <a:chOff x="273429" y="0"/>
            <a:chExt cx="129851" cy="538530"/>
          </a:xfrm>
        </p:grpSpPr>
        <p:sp>
          <p:nvSpPr>
            <p:cNvPr id="701" name="Google Shape;701;p37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7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7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7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7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7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7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7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7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7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7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7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_1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8"/>
          <p:cNvSpPr txBox="1"/>
          <p:nvPr>
            <p:ph type="title"/>
          </p:nvPr>
        </p:nvSpPr>
        <p:spPr>
          <a:xfrm>
            <a:off x="717425" y="212800"/>
            <a:ext cx="4315200" cy="10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9" name="Google Shape;719;p38"/>
          <p:cNvSpPr txBox="1"/>
          <p:nvPr>
            <p:ph idx="1" type="subTitle"/>
          </p:nvPr>
        </p:nvSpPr>
        <p:spPr>
          <a:xfrm>
            <a:off x="717425" y="1355125"/>
            <a:ext cx="4315200" cy="110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0" name="Google Shape;720;p38"/>
          <p:cNvSpPr txBox="1"/>
          <p:nvPr/>
        </p:nvSpPr>
        <p:spPr>
          <a:xfrm>
            <a:off x="717425" y="3672352"/>
            <a:ext cx="385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</a:t>
            </a: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: This presentation template was created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b="1" lang="en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721" name="Google Shape;721;p38"/>
          <p:cNvSpPr/>
          <p:nvPr/>
        </p:nvSpPr>
        <p:spPr>
          <a:xfrm flipH="1" rot="2231495">
            <a:off x="7624909" y="-1213474"/>
            <a:ext cx="2670140" cy="2668953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38"/>
          <p:cNvSpPr/>
          <p:nvPr/>
        </p:nvSpPr>
        <p:spPr>
          <a:xfrm flipH="1" rot="2231713">
            <a:off x="8529133" y="-309926"/>
            <a:ext cx="861675" cy="861675"/>
          </a:xfrm>
          <a:custGeom>
            <a:rect b="b" l="l" r="r" t="t"/>
            <a:pathLst>
              <a:path extrusionOk="0" h="23983" w="23983">
                <a:moveTo>
                  <a:pt x="14347" y="1277"/>
                </a:moveTo>
                <a:cubicBezTo>
                  <a:pt x="20244" y="2584"/>
                  <a:pt x="23983" y="8420"/>
                  <a:pt x="22706" y="14317"/>
                </a:cubicBezTo>
                <a:cubicBezTo>
                  <a:pt x="21399" y="20213"/>
                  <a:pt x="15563" y="23982"/>
                  <a:pt x="9667" y="22675"/>
                </a:cubicBezTo>
                <a:cubicBezTo>
                  <a:pt x="3739" y="21399"/>
                  <a:pt x="1" y="15563"/>
                  <a:pt x="1308" y="9636"/>
                </a:cubicBezTo>
                <a:cubicBezTo>
                  <a:pt x="2584" y="3739"/>
                  <a:pt x="8420" y="0"/>
                  <a:pt x="14347" y="127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8"/>
          <p:cNvSpPr/>
          <p:nvPr/>
        </p:nvSpPr>
        <p:spPr>
          <a:xfrm flipH="1" rot="2231792">
            <a:off x="7902147" y="-936857"/>
            <a:ext cx="2115454" cy="2115454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38"/>
          <p:cNvSpPr/>
          <p:nvPr/>
        </p:nvSpPr>
        <p:spPr>
          <a:xfrm flipH="1" rot="2231759">
            <a:off x="8223162" y="4232856"/>
            <a:ext cx="1634126" cy="1634126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38"/>
          <p:cNvSpPr/>
          <p:nvPr/>
        </p:nvSpPr>
        <p:spPr>
          <a:xfrm flipH="1">
            <a:off x="266912" y="778371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38"/>
          <p:cNvSpPr/>
          <p:nvPr/>
        </p:nvSpPr>
        <p:spPr>
          <a:xfrm flipH="1">
            <a:off x="-345552" y="-330650"/>
            <a:ext cx="903300" cy="9033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8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9"/>
          <p:cNvSpPr/>
          <p:nvPr/>
        </p:nvSpPr>
        <p:spPr>
          <a:xfrm>
            <a:off x="8344584" y="295260"/>
            <a:ext cx="2489848" cy="248856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19050">
            <a:solidFill>
              <a:schemeClr val="dk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9"/>
          <p:cNvSpPr/>
          <p:nvPr/>
        </p:nvSpPr>
        <p:spPr>
          <a:xfrm>
            <a:off x="6749541" y="2975400"/>
            <a:ext cx="3555300" cy="3555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9"/>
          <p:cNvSpPr/>
          <p:nvPr/>
        </p:nvSpPr>
        <p:spPr>
          <a:xfrm>
            <a:off x="7721737" y="3952762"/>
            <a:ext cx="1589389" cy="15893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39"/>
          <p:cNvSpPr/>
          <p:nvPr/>
        </p:nvSpPr>
        <p:spPr>
          <a:xfrm>
            <a:off x="8066112" y="4302762"/>
            <a:ext cx="900622" cy="90057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39"/>
          <p:cNvSpPr/>
          <p:nvPr/>
        </p:nvSpPr>
        <p:spPr>
          <a:xfrm>
            <a:off x="-527100" y="4049327"/>
            <a:ext cx="1589400" cy="15894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39"/>
          <p:cNvSpPr/>
          <p:nvPr/>
        </p:nvSpPr>
        <p:spPr>
          <a:xfrm>
            <a:off x="-342396" y="4234063"/>
            <a:ext cx="1219991" cy="1219928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9"/>
          <p:cNvSpPr/>
          <p:nvPr/>
        </p:nvSpPr>
        <p:spPr>
          <a:xfrm>
            <a:off x="8979525" y="929060"/>
            <a:ext cx="1219967" cy="122096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39"/>
          <p:cNvSpPr/>
          <p:nvPr/>
        </p:nvSpPr>
        <p:spPr>
          <a:xfrm>
            <a:off x="1603019" y="3866996"/>
            <a:ext cx="211952" cy="210951"/>
          </a:xfrm>
          <a:custGeom>
            <a:rect b="b" l="l" r="r" t="t"/>
            <a:pathLst>
              <a:path extrusionOk="0" h="6323" w="6353">
                <a:moveTo>
                  <a:pt x="2249" y="1"/>
                </a:moveTo>
                <a:lnTo>
                  <a:pt x="2249" y="2220"/>
                </a:lnTo>
                <a:lnTo>
                  <a:pt x="0" y="2220"/>
                </a:lnTo>
                <a:lnTo>
                  <a:pt x="0" y="4104"/>
                </a:lnTo>
                <a:lnTo>
                  <a:pt x="2249" y="4104"/>
                </a:lnTo>
                <a:lnTo>
                  <a:pt x="2249" y="6323"/>
                </a:lnTo>
                <a:lnTo>
                  <a:pt x="4103" y="6323"/>
                </a:lnTo>
                <a:lnTo>
                  <a:pt x="4103" y="4104"/>
                </a:lnTo>
                <a:lnTo>
                  <a:pt x="6353" y="4104"/>
                </a:lnTo>
                <a:lnTo>
                  <a:pt x="6353" y="2220"/>
                </a:lnTo>
                <a:lnTo>
                  <a:pt x="4103" y="2220"/>
                </a:lnTo>
                <a:lnTo>
                  <a:pt x="410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9"/>
          <p:cNvSpPr/>
          <p:nvPr/>
        </p:nvSpPr>
        <p:spPr>
          <a:xfrm>
            <a:off x="7156060" y="3383904"/>
            <a:ext cx="2727158" cy="2727022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39"/>
          <p:cNvSpPr/>
          <p:nvPr/>
        </p:nvSpPr>
        <p:spPr>
          <a:xfrm>
            <a:off x="-132466" y="4443982"/>
            <a:ext cx="800130" cy="80008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39"/>
          <p:cNvSpPr/>
          <p:nvPr/>
        </p:nvSpPr>
        <p:spPr>
          <a:xfrm>
            <a:off x="7418550" y="249000"/>
            <a:ext cx="800138" cy="805691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9"/>
          <p:cNvSpPr/>
          <p:nvPr/>
        </p:nvSpPr>
        <p:spPr>
          <a:xfrm>
            <a:off x="8613952" y="563988"/>
            <a:ext cx="1951111" cy="195111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39"/>
          <p:cNvSpPr/>
          <p:nvPr/>
        </p:nvSpPr>
        <p:spPr>
          <a:xfrm>
            <a:off x="8247142" y="4483805"/>
            <a:ext cx="538535" cy="5385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39"/>
          <p:cNvSpPr/>
          <p:nvPr/>
        </p:nvSpPr>
        <p:spPr>
          <a:xfrm>
            <a:off x="-993275" y="3583800"/>
            <a:ext cx="2521749" cy="2520454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39"/>
          <p:cNvSpPr/>
          <p:nvPr/>
        </p:nvSpPr>
        <p:spPr>
          <a:xfrm>
            <a:off x="9232448" y="1182527"/>
            <a:ext cx="714119" cy="714034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8_1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0"/>
          <p:cNvSpPr/>
          <p:nvPr/>
        </p:nvSpPr>
        <p:spPr>
          <a:xfrm>
            <a:off x="-1713184" y="-1624675"/>
            <a:ext cx="3555300" cy="3555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40"/>
          <p:cNvSpPr/>
          <p:nvPr/>
        </p:nvSpPr>
        <p:spPr>
          <a:xfrm>
            <a:off x="-740988" y="-647313"/>
            <a:ext cx="1589389" cy="1589307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40"/>
          <p:cNvSpPr/>
          <p:nvPr/>
        </p:nvSpPr>
        <p:spPr>
          <a:xfrm>
            <a:off x="-396613" y="-297313"/>
            <a:ext cx="900622" cy="90057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40"/>
          <p:cNvSpPr/>
          <p:nvPr/>
        </p:nvSpPr>
        <p:spPr>
          <a:xfrm>
            <a:off x="-1180441" y="3726160"/>
            <a:ext cx="2489848" cy="248856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9525">
            <a:solidFill>
              <a:schemeClr val="l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40"/>
          <p:cNvSpPr/>
          <p:nvPr/>
        </p:nvSpPr>
        <p:spPr>
          <a:xfrm>
            <a:off x="-545500" y="4359960"/>
            <a:ext cx="1219967" cy="122096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40"/>
          <p:cNvSpPr/>
          <p:nvPr/>
        </p:nvSpPr>
        <p:spPr>
          <a:xfrm>
            <a:off x="-911073" y="3994888"/>
            <a:ext cx="1951111" cy="195111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40"/>
          <p:cNvSpPr/>
          <p:nvPr/>
        </p:nvSpPr>
        <p:spPr>
          <a:xfrm>
            <a:off x="-292577" y="4613427"/>
            <a:ext cx="714119" cy="714034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40"/>
          <p:cNvSpPr/>
          <p:nvPr/>
        </p:nvSpPr>
        <p:spPr>
          <a:xfrm>
            <a:off x="7050602" y="251460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40"/>
          <p:cNvSpPr/>
          <p:nvPr/>
        </p:nvSpPr>
        <p:spPr>
          <a:xfrm>
            <a:off x="7277800" y="2675349"/>
            <a:ext cx="740785" cy="745925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0"/>
          <p:cNvSpPr/>
          <p:nvPr/>
        </p:nvSpPr>
        <p:spPr>
          <a:xfrm>
            <a:off x="7480200" y="3280200"/>
            <a:ext cx="2429795" cy="24297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/>
          <p:nvPr/>
        </p:nvSpPr>
        <p:spPr>
          <a:xfrm>
            <a:off x="7591097" y="-699575"/>
            <a:ext cx="2429252" cy="242911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8045178" y="4050902"/>
            <a:ext cx="1622950" cy="1634213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-1272662" y="-1291762"/>
            <a:ext cx="3021300" cy="30213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-421508" y="-441063"/>
            <a:ext cx="1318991" cy="1318922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-136894" y="-156422"/>
            <a:ext cx="749765" cy="74962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7914827" y="1782021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8485233" y="2050465"/>
            <a:ext cx="58851" cy="57817"/>
          </a:xfrm>
          <a:custGeom>
            <a:rect b="b" l="l" r="r" t="t"/>
            <a:pathLst>
              <a:path extrusionOk="0" h="1733" w="1764">
                <a:moveTo>
                  <a:pt x="882" y="0"/>
                </a:moveTo>
                <a:cubicBezTo>
                  <a:pt x="396" y="0"/>
                  <a:pt x="1" y="395"/>
                  <a:pt x="1" y="882"/>
                </a:cubicBezTo>
                <a:cubicBezTo>
                  <a:pt x="1" y="1368"/>
                  <a:pt x="396" y="1733"/>
                  <a:pt x="882" y="1733"/>
                </a:cubicBezTo>
                <a:cubicBezTo>
                  <a:pt x="1368" y="1733"/>
                  <a:pt x="1764" y="1368"/>
                  <a:pt x="1764" y="882"/>
                </a:cubicBezTo>
                <a:cubicBezTo>
                  <a:pt x="1764" y="395"/>
                  <a:pt x="1368" y="0"/>
                  <a:pt x="88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1409114" y="4344807"/>
            <a:ext cx="57851" cy="57851"/>
          </a:xfrm>
          <a:custGeom>
            <a:rect b="b" l="l" r="r" t="t"/>
            <a:pathLst>
              <a:path extrusionOk="0" h="1734" w="1734">
                <a:moveTo>
                  <a:pt x="852" y="1"/>
                </a:moveTo>
                <a:cubicBezTo>
                  <a:pt x="365" y="1"/>
                  <a:pt x="1" y="365"/>
                  <a:pt x="1" y="852"/>
                </a:cubicBezTo>
                <a:cubicBezTo>
                  <a:pt x="1" y="1338"/>
                  <a:pt x="365" y="1733"/>
                  <a:pt x="852" y="1733"/>
                </a:cubicBezTo>
                <a:cubicBezTo>
                  <a:pt x="1338" y="1733"/>
                  <a:pt x="1733" y="1338"/>
                  <a:pt x="1733" y="852"/>
                </a:cubicBezTo>
                <a:cubicBezTo>
                  <a:pt x="1733" y="365"/>
                  <a:pt x="1338" y="1"/>
                  <a:pt x="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"/>
          <p:cNvSpPr txBox="1"/>
          <p:nvPr>
            <p:ph idx="1" type="body"/>
          </p:nvPr>
        </p:nvSpPr>
        <p:spPr>
          <a:xfrm>
            <a:off x="717425" y="3166050"/>
            <a:ext cx="3854700" cy="9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5"/>
          <p:cNvSpPr txBox="1"/>
          <p:nvPr>
            <p:ph idx="2" type="body"/>
          </p:nvPr>
        </p:nvSpPr>
        <p:spPr>
          <a:xfrm>
            <a:off x="4572000" y="3166050"/>
            <a:ext cx="3854700" cy="9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5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5"/>
          <p:cNvSpPr txBox="1"/>
          <p:nvPr>
            <p:ph idx="3" type="title"/>
          </p:nvPr>
        </p:nvSpPr>
        <p:spPr>
          <a:xfrm>
            <a:off x="1096175" y="2679938"/>
            <a:ext cx="3097200" cy="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5" name="Google Shape;85;p5"/>
          <p:cNvSpPr txBox="1"/>
          <p:nvPr>
            <p:ph idx="4" type="title"/>
          </p:nvPr>
        </p:nvSpPr>
        <p:spPr>
          <a:xfrm>
            <a:off x="4950750" y="2679938"/>
            <a:ext cx="3097200" cy="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6" name="Google Shape;86;p5"/>
          <p:cNvSpPr/>
          <p:nvPr/>
        </p:nvSpPr>
        <p:spPr>
          <a:xfrm>
            <a:off x="-925675" y="-944712"/>
            <a:ext cx="2327327" cy="2327191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-438275" y="4229650"/>
            <a:ext cx="1352532" cy="136191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419254" y="4126088"/>
            <a:ext cx="771900" cy="7719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2442" y="-16625"/>
            <a:ext cx="471092" cy="471020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8_1_1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1"/>
          <p:cNvSpPr/>
          <p:nvPr/>
        </p:nvSpPr>
        <p:spPr>
          <a:xfrm rot="10800000">
            <a:off x="7503479" y="3521794"/>
            <a:ext cx="1441800" cy="14418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41"/>
          <p:cNvSpPr/>
          <p:nvPr/>
        </p:nvSpPr>
        <p:spPr>
          <a:xfrm rot="10800000">
            <a:off x="7116736" y="3117988"/>
            <a:ext cx="2215290" cy="2214131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85100">
            <a:solidFill>
              <a:schemeClr val="accent4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41"/>
          <p:cNvSpPr/>
          <p:nvPr/>
        </p:nvSpPr>
        <p:spPr>
          <a:xfrm flipH="1">
            <a:off x="164173" y="3552333"/>
            <a:ext cx="1441654" cy="1442837"/>
          </a:xfrm>
          <a:custGeom>
            <a:rect b="b" l="l" r="r" t="t"/>
            <a:pathLst>
              <a:path extrusionOk="0" h="36597" w="36567">
                <a:moveTo>
                  <a:pt x="36567" y="18298"/>
                </a:moveTo>
                <a:cubicBezTo>
                  <a:pt x="36567" y="28390"/>
                  <a:pt x="28390" y="36596"/>
                  <a:pt x="18269" y="36596"/>
                </a:cubicBezTo>
                <a:cubicBezTo>
                  <a:pt x="8177" y="36596"/>
                  <a:pt x="1" y="28390"/>
                  <a:pt x="1" y="18298"/>
                </a:cubicBezTo>
                <a:cubicBezTo>
                  <a:pt x="1" y="8207"/>
                  <a:pt x="8177" y="0"/>
                  <a:pt x="18269" y="0"/>
                </a:cubicBezTo>
                <a:cubicBezTo>
                  <a:pt x="28390" y="0"/>
                  <a:pt x="36567" y="8207"/>
                  <a:pt x="36567" y="18298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41"/>
          <p:cNvSpPr/>
          <p:nvPr/>
        </p:nvSpPr>
        <p:spPr>
          <a:xfrm flipH="1">
            <a:off x="-372988" y="3015763"/>
            <a:ext cx="2515977" cy="251597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41"/>
          <p:cNvSpPr/>
          <p:nvPr/>
        </p:nvSpPr>
        <p:spPr>
          <a:xfrm flipH="1">
            <a:off x="484983" y="3873755"/>
            <a:ext cx="800034" cy="79999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41"/>
          <p:cNvSpPr/>
          <p:nvPr/>
        </p:nvSpPr>
        <p:spPr>
          <a:xfrm flipH="1">
            <a:off x="639797" y="4028548"/>
            <a:ext cx="490407" cy="490407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41"/>
          <p:cNvSpPr/>
          <p:nvPr/>
        </p:nvSpPr>
        <p:spPr>
          <a:xfrm rot="10800000">
            <a:off x="6735937" y="3294767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41"/>
          <p:cNvSpPr/>
          <p:nvPr/>
        </p:nvSpPr>
        <p:spPr>
          <a:xfrm rot="10800000">
            <a:off x="6484549" y="3459211"/>
            <a:ext cx="57851" cy="57851"/>
          </a:xfrm>
          <a:custGeom>
            <a:rect b="b" l="l" r="r" t="t"/>
            <a:pathLst>
              <a:path extrusionOk="0" h="1734" w="1734">
                <a:moveTo>
                  <a:pt x="852" y="1"/>
                </a:moveTo>
                <a:cubicBezTo>
                  <a:pt x="365" y="1"/>
                  <a:pt x="1" y="365"/>
                  <a:pt x="1" y="852"/>
                </a:cubicBezTo>
                <a:cubicBezTo>
                  <a:pt x="1" y="1338"/>
                  <a:pt x="365" y="1733"/>
                  <a:pt x="852" y="1733"/>
                </a:cubicBezTo>
                <a:cubicBezTo>
                  <a:pt x="1338" y="1733"/>
                  <a:pt x="1733" y="1338"/>
                  <a:pt x="1733" y="852"/>
                </a:cubicBezTo>
                <a:cubicBezTo>
                  <a:pt x="1733" y="365"/>
                  <a:pt x="1338" y="1"/>
                  <a:pt x="8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41"/>
          <p:cNvSpPr/>
          <p:nvPr/>
        </p:nvSpPr>
        <p:spPr>
          <a:xfrm rot="10800000">
            <a:off x="7675498" y="3693845"/>
            <a:ext cx="1097804" cy="109769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41"/>
          <p:cNvSpPr/>
          <p:nvPr/>
        </p:nvSpPr>
        <p:spPr>
          <a:xfrm rot="10800000">
            <a:off x="7854005" y="3872325"/>
            <a:ext cx="740785" cy="74072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8_1_1_1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2"/>
          <p:cNvSpPr/>
          <p:nvPr/>
        </p:nvSpPr>
        <p:spPr>
          <a:xfrm flipH="1">
            <a:off x="8798095" y="3330675"/>
            <a:ext cx="1073100" cy="10731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42"/>
          <p:cNvSpPr/>
          <p:nvPr/>
        </p:nvSpPr>
        <p:spPr>
          <a:xfrm flipH="1">
            <a:off x="8518968" y="-431576"/>
            <a:ext cx="1113453" cy="1121180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42"/>
          <p:cNvSpPr/>
          <p:nvPr/>
        </p:nvSpPr>
        <p:spPr>
          <a:xfrm flipH="1">
            <a:off x="-1312231" y="1639175"/>
            <a:ext cx="2253495" cy="2253495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42"/>
          <p:cNvSpPr/>
          <p:nvPr/>
        </p:nvSpPr>
        <p:spPr>
          <a:xfrm flipH="1">
            <a:off x="468274" y="4164621"/>
            <a:ext cx="749189" cy="75438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42"/>
          <p:cNvSpPr/>
          <p:nvPr/>
        </p:nvSpPr>
        <p:spPr>
          <a:xfrm flipH="1">
            <a:off x="7750712" y="22037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42"/>
          <p:cNvSpPr/>
          <p:nvPr/>
        </p:nvSpPr>
        <p:spPr>
          <a:xfrm flipH="1">
            <a:off x="561663" y="1098059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2"/>
          <p:cNvSpPr/>
          <p:nvPr/>
        </p:nvSpPr>
        <p:spPr>
          <a:xfrm flipH="1">
            <a:off x="595931" y="293599"/>
            <a:ext cx="683882" cy="68862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42"/>
          <p:cNvSpPr/>
          <p:nvPr/>
        </p:nvSpPr>
        <p:spPr>
          <a:xfrm flipH="1">
            <a:off x="560057" y="2483126"/>
            <a:ext cx="565619" cy="56558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3">
  <p:cSld name="CUSTOM_6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3"/>
          <p:cNvSpPr txBox="1"/>
          <p:nvPr>
            <p:ph type="ctrTitle"/>
          </p:nvPr>
        </p:nvSpPr>
        <p:spPr>
          <a:xfrm>
            <a:off x="619650" y="2247705"/>
            <a:ext cx="2559900" cy="75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6" name="Google Shape;776;p43"/>
          <p:cNvSpPr txBox="1"/>
          <p:nvPr>
            <p:ph idx="1" type="subTitle"/>
          </p:nvPr>
        </p:nvSpPr>
        <p:spPr>
          <a:xfrm>
            <a:off x="619650" y="2837337"/>
            <a:ext cx="2559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77" name="Google Shape;777;p43"/>
          <p:cNvSpPr txBox="1"/>
          <p:nvPr>
            <p:ph hasCustomPrompt="1" idx="2" type="title"/>
          </p:nvPr>
        </p:nvSpPr>
        <p:spPr>
          <a:xfrm>
            <a:off x="4145650" y="2884438"/>
            <a:ext cx="22407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2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4"/>
          <p:cNvSpPr txBox="1"/>
          <p:nvPr>
            <p:ph type="ctrTitle"/>
          </p:nvPr>
        </p:nvSpPr>
        <p:spPr>
          <a:xfrm flipH="1">
            <a:off x="5126168" y="3534082"/>
            <a:ext cx="186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80" name="Google Shape;780;p44"/>
          <p:cNvSpPr txBox="1"/>
          <p:nvPr>
            <p:ph idx="1" type="subTitle"/>
          </p:nvPr>
        </p:nvSpPr>
        <p:spPr>
          <a:xfrm flipH="1">
            <a:off x="5126168" y="296685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81" name="Google Shape;781;p44"/>
          <p:cNvSpPr txBox="1"/>
          <p:nvPr>
            <p:ph idx="2" type="ctrTitle"/>
          </p:nvPr>
        </p:nvSpPr>
        <p:spPr>
          <a:xfrm flipH="1">
            <a:off x="5150318" y="2085436"/>
            <a:ext cx="18210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82" name="Google Shape;782;p44"/>
          <p:cNvSpPr txBox="1"/>
          <p:nvPr>
            <p:ph idx="3" type="subTitle"/>
          </p:nvPr>
        </p:nvSpPr>
        <p:spPr>
          <a:xfrm flipH="1">
            <a:off x="5126168" y="151715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83" name="Google Shape;783;p44"/>
          <p:cNvSpPr txBox="1"/>
          <p:nvPr>
            <p:ph idx="4" type="ctrTitle"/>
          </p:nvPr>
        </p:nvSpPr>
        <p:spPr>
          <a:xfrm flipH="1">
            <a:off x="2241967" y="2088936"/>
            <a:ext cx="1793700" cy="4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84" name="Google Shape;784;p44"/>
          <p:cNvSpPr txBox="1"/>
          <p:nvPr>
            <p:ph idx="5" type="subTitle"/>
          </p:nvPr>
        </p:nvSpPr>
        <p:spPr>
          <a:xfrm flipH="1">
            <a:off x="2204167" y="151716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85" name="Google Shape;785;p44"/>
          <p:cNvSpPr txBox="1"/>
          <p:nvPr>
            <p:ph idx="6" type="ctrTitle"/>
          </p:nvPr>
        </p:nvSpPr>
        <p:spPr>
          <a:xfrm flipH="1">
            <a:off x="2204167" y="3534082"/>
            <a:ext cx="18693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786" name="Google Shape;786;p44"/>
          <p:cNvSpPr txBox="1"/>
          <p:nvPr>
            <p:ph idx="7" type="subTitle"/>
          </p:nvPr>
        </p:nvSpPr>
        <p:spPr>
          <a:xfrm flipH="1">
            <a:off x="2204167" y="2966850"/>
            <a:ext cx="1869300" cy="6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87" name="Google Shape;787;p44"/>
          <p:cNvSpPr txBox="1"/>
          <p:nvPr>
            <p:ph idx="8"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5"/>
          <p:cNvSpPr txBox="1"/>
          <p:nvPr>
            <p:ph idx="1" type="subTitle"/>
          </p:nvPr>
        </p:nvSpPr>
        <p:spPr>
          <a:xfrm flipH="1">
            <a:off x="546575" y="2518225"/>
            <a:ext cx="8050800" cy="188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790" name="Google Shape;790;p45"/>
          <p:cNvSpPr txBox="1"/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11">
    <p:bg>
      <p:bgPr>
        <a:solidFill>
          <a:schemeClr val="lt2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" name="Google Shape;92;p6"/>
          <p:cNvSpPr/>
          <p:nvPr/>
        </p:nvSpPr>
        <p:spPr>
          <a:xfrm>
            <a:off x="8045172" y="-1326313"/>
            <a:ext cx="2429252" cy="2429117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8045178" y="4050902"/>
            <a:ext cx="1622950" cy="1634213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8368902" y="1155284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-562700" y="-551600"/>
            <a:ext cx="1352532" cy="1361918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170404" y="245838"/>
            <a:ext cx="771900" cy="771900"/>
          </a:xfrm>
          <a:prstGeom prst="ellipse">
            <a:avLst/>
          </a:prstGeom>
          <a:noFill/>
          <a:ln cap="flat" cmpd="sng" w="952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/>
          <p:nvPr/>
        </p:nvSpPr>
        <p:spPr>
          <a:xfrm>
            <a:off x="6158976" y="3060750"/>
            <a:ext cx="2807100" cy="28071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6952530" y="3854360"/>
            <a:ext cx="1219991" cy="121987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6471473" y="3373315"/>
            <a:ext cx="2182106" cy="2181970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613572" y="3867175"/>
            <a:ext cx="545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2" name="Google Shape;102;p7"/>
          <p:cNvSpPr txBox="1"/>
          <p:nvPr>
            <p:ph type="title"/>
          </p:nvPr>
        </p:nvSpPr>
        <p:spPr>
          <a:xfrm>
            <a:off x="613572" y="3304925"/>
            <a:ext cx="3926700" cy="5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3" name="Google Shape;103;p7"/>
          <p:cNvGrpSpPr/>
          <p:nvPr/>
        </p:nvGrpSpPr>
        <p:grpSpPr>
          <a:xfrm>
            <a:off x="8714604" y="0"/>
            <a:ext cx="129851" cy="538530"/>
            <a:chOff x="273429" y="0"/>
            <a:chExt cx="129851" cy="538530"/>
          </a:xfrm>
        </p:grpSpPr>
        <p:sp>
          <p:nvSpPr>
            <p:cNvPr id="104" name="Google Shape;104;p7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>
            <a:off x="7602322" y="2443176"/>
            <a:ext cx="2182106" cy="2182106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7205466" y="4107259"/>
            <a:ext cx="714119" cy="714082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7674700" y="2313275"/>
            <a:ext cx="855900" cy="855900"/>
          </a:xfrm>
          <a:prstGeom prst="ellipse">
            <a:avLst/>
          </a:pr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6580383" y="2672777"/>
            <a:ext cx="205951" cy="205951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 txBox="1"/>
          <p:nvPr>
            <p:ph type="title"/>
          </p:nvPr>
        </p:nvSpPr>
        <p:spPr>
          <a:xfrm>
            <a:off x="717425" y="2219100"/>
            <a:ext cx="7709100" cy="7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6" name="Google Shape;126;p8"/>
          <p:cNvSpPr/>
          <p:nvPr/>
        </p:nvSpPr>
        <p:spPr>
          <a:xfrm>
            <a:off x="2811000" y="833950"/>
            <a:ext cx="3522000" cy="35220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7706360" y="-646214"/>
            <a:ext cx="2004795" cy="2004755"/>
          </a:xfrm>
          <a:custGeom>
            <a:rect b="b" l="l" r="r" t="t"/>
            <a:pathLst>
              <a:path extrusionOk="0" fill="none" h="49363" w="49364">
                <a:moveTo>
                  <a:pt x="49211" y="24438"/>
                </a:moveTo>
                <a:cubicBezTo>
                  <a:pt x="49363" y="37995"/>
                  <a:pt x="38481" y="49089"/>
                  <a:pt x="24925" y="49241"/>
                </a:cubicBezTo>
                <a:cubicBezTo>
                  <a:pt x="11368" y="49362"/>
                  <a:pt x="274" y="38481"/>
                  <a:pt x="122" y="24924"/>
                </a:cubicBezTo>
                <a:cubicBezTo>
                  <a:pt x="0" y="11368"/>
                  <a:pt x="10882" y="274"/>
                  <a:pt x="24439" y="122"/>
                </a:cubicBezTo>
                <a:cubicBezTo>
                  <a:pt x="37995" y="0"/>
                  <a:pt x="49089" y="10882"/>
                  <a:pt x="49211" y="24438"/>
                </a:cubicBezTo>
                <a:close/>
              </a:path>
            </a:pathLst>
          </a:custGeom>
          <a:noFill/>
          <a:ln cap="flat" cmpd="sng" w="16725">
            <a:solidFill>
              <a:schemeClr val="dk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127874" y="3830739"/>
            <a:ext cx="1230457" cy="1230518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-359800" y="3342524"/>
            <a:ext cx="2206943" cy="2206943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391886" y="4094806"/>
            <a:ext cx="702429" cy="702393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528386" y="4230175"/>
            <a:ext cx="430576" cy="430576"/>
          </a:xfrm>
          <a:custGeom>
            <a:rect b="b" l="l" r="r" t="t"/>
            <a:pathLst>
              <a:path extrusionOk="0" h="11795" w="11795">
                <a:moveTo>
                  <a:pt x="11794" y="5897"/>
                </a:moveTo>
                <a:cubicBezTo>
                  <a:pt x="11794" y="9180"/>
                  <a:pt x="9150" y="11794"/>
                  <a:pt x="5897" y="11794"/>
                </a:cubicBezTo>
                <a:cubicBezTo>
                  <a:pt x="2645" y="11794"/>
                  <a:pt x="1" y="9180"/>
                  <a:pt x="1" y="5897"/>
                </a:cubicBezTo>
                <a:cubicBezTo>
                  <a:pt x="1" y="2645"/>
                  <a:pt x="2645" y="1"/>
                  <a:pt x="5897" y="1"/>
                </a:cubicBezTo>
                <a:cubicBezTo>
                  <a:pt x="9150" y="1"/>
                  <a:pt x="11794" y="2645"/>
                  <a:pt x="11794" y="58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8123622" y="-232026"/>
            <a:ext cx="1168255" cy="1176362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7885301" y="-467277"/>
            <a:ext cx="1646906" cy="1646873"/>
          </a:xfrm>
          <a:custGeom>
            <a:rect b="b" l="l" r="r" t="t"/>
            <a:pathLst>
              <a:path extrusionOk="0" fill="none" h="49363" w="49364">
                <a:moveTo>
                  <a:pt x="49211" y="24438"/>
                </a:moveTo>
                <a:cubicBezTo>
                  <a:pt x="49363" y="37995"/>
                  <a:pt x="38481" y="49089"/>
                  <a:pt x="24925" y="49241"/>
                </a:cubicBezTo>
                <a:cubicBezTo>
                  <a:pt x="11368" y="49362"/>
                  <a:pt x="274" y="38481"/>
                  <a:pt x="122" y="24924"/>
                </a:cubicBezTo>
                <a:cubicBezTo>
                  <a:pt x="0" y="11368"/>
                  <a:pt x="10882" y="274"/>
                  <a:pt x="24439" y="122"/>
                </a:cubicBezTo>
                <a:cubicBezTo>
                  <a:pt x="37995" y="0"/>
                  <a:pt x="49089" y="10882"/>
                  <a:pt x="49211" y="24438"/>
                </a:cubicBezTo>
                <a:close/>
              </a:path>
            </a:pathLst>
          </a:custGeom>
          <a:noFill/>
          <a:ln cap="flat" cmpd="sng" w="16725">
            <a:solidFill>
              <a:schemeClr val="dk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8"/>
          <p:cNvSpPr/>
          <p:nvPr/>
        </p:nvSpPr>
        <p:spPr>
          <a:xfrm>
            <a:off x="7352777" y="3531694"/>
            <a:ext cx="2606049" cy="2605996"/>
          </a:xfrm>
          <a:custGeom>
            <a:rect b="b" l="l" r="r" t="t"/>
            <a:pathLst>
              <a:path extrusionOk="0" fill="none" h="49363" w="49364">
                <a:moveTo>
                  <a:pt x="49211" y="24438"/>
                </a:moveTo>
                <a:cubicBezTo>
                  <a:pt x="49363" y="37995"/>
                  <a:pt x="38481" y="49089"/>
                  <a:pt x="24925" y="49241"/>
                </a:cubicBezTo>
                <a:cubicBezTo>
                  <a:pt x="11368" y="49362"/>
                  <a:pt x="274" y="38481"/>
                  <a:pt x="122" y="24924"/>
                </a:cubicBezTo>
                <a:cubicBezTo>
                  <a:pt x="0" y="11368"/>
                  <a:pt x="10882" y="274"/>
                  <a:pt x="24439" y="122"/>
                </a:cubicBezTo>
                <a:cubicBezTo>
                  <a:pt x="37995" y="0"/>
                  <a:pt x="49089" y="10882"/>
                  <a:pt x="49211" y="24438"/>
                </a:cubicBezTo>
                <a:close/>
              </a:path>
            </a:pathLst>
          </a:custGeom>
          <a:noFill/>
          <a:ln cap="flat" cmpd="sng" w="16725">
            <a:solidFill>
              <a:schemeClr val="accent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445601" y="302000"/>
            <a:ext cx="1332484" cy="1341731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1289457" y="783229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2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/>
          <p:nvPr/>
        </p:nvSpPr>
        <p:spPr>
          <a:xfrm>
            <a:off x="836675" y="834614"/>
            <a:ext cx="3474150" cy="3474272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9"/>
          <p:cNvSpPr/>
          <p:nvPr/>
        </p:nvSpPr>
        <p:spPr>
          <a:xfrm flipH="1">
            <a:off x="7657374" y="3918350"/>
            <a:ext cx="1819800" cy="1819800"/>
          </a:xfrm>
          <a:prstGeom prst="ellipse">
            <a:avLst/>
          </a:pr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"/>
          <p:cNvSpPr/>
          <p:nvPr/>
        </p:nvSpPr>
        <p:spPr>
          <a:xfrm flipH="1">
            <a:off x="-484307" y="4272534"/>
            <a:ext cx="1403549" cy="1337857"/>
          </a:xfrm>
          <a:custGeom>
            <a:rect b="b" l="l" r="r" t="t"/>
            <a:pathLst>
              <a:path extrusionOk="0" h="36536" w="38330">
                <a:moveTo>
                  <a:pt x="19211" y="31"/>
                </a:moveTo>
                <a:cubicBezTo>
                  <a:pt x="11885" y="61"/>
                  <a:pt x="5320" y="4560"/>
                  <a:pt x="2706" y="11429"/>
                </a:cubicBezTo>
                <a:cubicBezTo>
                  <a:pt x="1" y="18633"/>
                  <a:pt x="2280" y="26779"/>
                  <a:pt x="8360" y="31521"/>
                </a:cubicBezTo>
                <a:cubicBezTo>
                  <a:pt x="14408" y="36293"/>
                  <a:pt x="22889" y="36536"/>
                  <a:pt x="29241" y="32159"/>
                </a:cubicBezTo>
                <a:cubicBezTo>
                  <a:pt x="35564" y="27752"/>
                  <a:pt x="38330" y="19758"/>
                  <a:pt x="36020" y="12402"/>
                </a:cubicBezTo>
                <a:cubicBezTo>
                  <a:pt x="33740" y="5016"/>
                  <a:pt x="26931" y="0"/>
                  <a:pt x="19211" y="31"/>
                </a:cubicBezTo>
                <a:close/>
                <a:moveTo>
                  <a:pt x="19211" y="30092"/>
                </a:moveTo>
                <a:cubicBezTo>
                  <a:pt x="14165" y="30092"/>
                  <a:pt x="9636" y="27053"/>
                  <a:pt x="7721" y="22402"/>
                </a:cubicBezTo>
                <a:cubicBezTo>
                  <a:pt x="5776" y="17752"/>
                  <a:pt x="6840" y="12402"/>
                  <a:pt x="10426" y="8846"/>
                </a:cubicBezTo>
                <a:cubicBezTo>
                  <a:pt x="13983" y="5289"/>
                  <a:pt x="19332" y="4225"/>
                  <a:pt x="23983" y="6140"/>
                </a:cubicBezTo>
                <a:cubicBezTo>
                  <a:pt x="28603" y="8086"/>
                  <a:pt x="31643" y="12615"/>
                  <a:pt x="31643" y="17660"/>
                </a:cubicBezTo>
                <a:cubicBezTo>
                  <a:pt x="31643" y="24499"/>
                  <a:pt x="26050" y="30062"/>
                  <a:pt x="19211" y="3006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"/>
          <p:cNvSpPr/>
          <p:nvPr/>
        </p:nvSpPr>
        <p:spPr>
          <a:xfrm flipH="1">
            <a:off x="-694668" y="4006496"/>
            <a:ext cx="1819817" cy="1820952"/>
          </a:xfrm>
          <a:custGeom>
            <a:rect b="b" l="l" r="r" t="t"/>
            <a:pathLst>
              <a:path extrusionOk="0" fill="none" h="49729" w="49698">
                <a:moveTo>
                  <a:pt x="49394" y="24317"/>
                </a:moveTo>
                <a:cubicBezTo>
                  <a:pt x="49697" y="37843"/>
                  <a:pt x="38968" y="49090"/>
                  <a:pt x="25411" y="49394"/>
                </a:cubicBezTo>
                <a:cubicBezTo>
                  <a:pt x="11855" y="49728"/>
                  <a:pt x="608" y="38968"/>
                  <a:pt x="304" y="25412"/>
                </a:cubicBezTo>
                <a:cubicBezTo>
                  <a:pt x="1" y="11886"/>
                  <a:pt x="10730" y="639"/>
                  <a:pt x="24287" y="335"/>
                </a:cubicBezTo>
                <a:cubicBezTo>
                  <a:pt x="37843" y="1"/>
                  <a:pt x="49059" y="10761"/>
                  <a:pt x="49394" y="24317"/>
                </a:cubicBezTo>
                <a:close/>
              </a:path>
            </a:pathLst>
          </a:custGeom>
          <a:noFill/>
          <a:ln cap="flat" cmpd="sng" w="167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"/>
          <p:cNvSpPr/>
          <p:nvPr/>
        </p:nvSpPr>
        <p:spPr>
          <a:xfrm flipH="1">
            <a:off x="-466589" y="-404919"/>
            <a:ext cx="1315630" cy="1316451"/>
          </a:xfrm>
          <a:custGeom>
            <a:rect b="b" l="l" r="r" t="t"/>
            <a:pathLst>
              <a:path extrusionOk="0" fill="none" h="49729" w="49698">
                <a:moveTo>
                  <a:pt x="49394" y="24317"/>
                </a:moveTo>
                <a:cubicBezTo>
                  <a:pt x="49697" y="37843"/>
                  <a:pt x="38968" y="49090"/>
                  <a:pt x="25411" y="49394"/>
                </a:cubicBezTo>
                <a:cubicBezTo>
                  <a:pt x="11855" y="49728"/>
                  <a:pt x="608" y="38968"/>
                  <a:pt x="304" y="25412"/>
                </a:cubicBezTo>
                <a:cubicBezTo>
                  <a:pt x="1" y="11886"/>
                  <a:pt x="10730" y="639"/>
                  <a:pt x="24287" y="335"/>
                </a:cubicBezTo>
                <a:cubicBezTo>
                  <a:pt x="37843" y="1"/>
                  <a:pt x="49059" y="10761"/>
                  <a:pt x="49394" y="24317"/>
                </a:cubicBezTo>
                <a:close/>
              </a:path>
            </a:pathLst>
          </a:custGeom>
          <a:noFill/>
          <a:ln cap="flat" cmpd="sng" w="16725">
            <a:solidFill>
              <a:schemeClr val="accent3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" name="Google Shape;143;p9"/>
          <p:cNvGrpSpPr/>
          <p:nvPr/>
        </p:nvGrpSpPr>
        <p:grpSpPr>
          <a:xfrm flipH="1">
            <a:off x="126307" y="1658200"/>
            <a:ext cx="129851" cy="538530"/>
            <a:chOff x="273429" y="0"/>
            <a:chExt cx="129851" cy="538530"/>
          </a:xfrm>
        </p:grpSpPr>
        <p:sp>
          <p:nvSpPr>
            <p:cNvPr id="144" name="Google Shape;144;p9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9"/>
          <p:cNvSpPr/>
          <p:nvPr/>
        </p:nvSpPr>
        <p:spPr>
          <a:xfrm flipH="1">
            <a:off x="7003598" y="4758541"/>
            <a:ext cx="1284857" cy="50711"/>
          </a:xfrm>
          <a:custGeom>
            <a:rect b="b" l="l" r="r" t="t"/>
            <a:pathLst>
              <a:path extrusionOk="0" fill="none" h="1520" w="38512">
                <a:moveTo>
                  <a:pt x="38512" y="1520"/>
                </a:moveTo>
                <a:cubicBezTo>
                  <a:pt x="37296" y="1520"/>
                  <a:pt x="37296" y="0"/>
                  <a:pt x="36111" y="0"/>
                </a:cubicBezTo>
                <a:cubicBezTo>
                  <a:pt x="34895" y="0"/>
                  <a:pt x="34895" y="1520"/>
                  <a:pt x="33709" y="1520"/>
                </a:cubicBezTo>
                <a:cubicBezTo>
                  <a:pt x="32493" y="1520"/>
                  <a:pt x="32493" y="0"/>
                  <a:pt x="31278" y="0"/>
                </a:cubicBezTo>
                <a:cubicBezTo>
                  <a:pt x="30092" y="0"/>
                  <a:pt x="30092" y="1520"/>
                  <a:pt x="28876" y="1520"/>
                </a:cubicBezTo>
                <a:cubicBezTo>
                  <a:pt x="27691" y="1520"/>
                  <a:pt x="27691" y="0"/>
                  <a:pt x="26475" y="0"/>
                </a:cubicBezTo>
                <a:cubicBezTo>
                  <a:pt x="25259" y="0"/>
                  <a:pt x="25259" y="1520"/>
                  <a:pt x="24074" y="1520"/>
                </a:cubicBezTo>
                <a:cubicBezTo>
                  <a:pt x="22858" y="1520"/>
                  <a:pt x="22858" y="0"/>
                  <a:pt x="21673" y="0"/>
                </a:cubicBezTo>
                <a:cubicBezTo>
                  <a:pt x="20457" y="0"/>
                  <a:pt x="20457" y="1520"/>
                  <a:pt x="19271" y="1520"/>
                </a:cubicBezTo>
                <a:cubicBezTo>
                  <a:pt x="18056" y="1520"/>
                  <a:pt x="18056" y="0"/>
                  <a:pt x="16870" y="0"/>
                </a:cubicBezTo>
                <a:cubicBezTo>
                  <a:pt x="15654" y="0"/>
                  <a:pt x="15654" y="1520"/>
                  <a:pt x="14438" y="1520"/>
                </a:cubicBezTo>
                <a:cubicBezTo>
                  <a:pt x="13253" y="1520"/>
                  <a:pt x="13253" y="0"/>
                  <a:pt x="12037" y="0"/>
                </a:cubicBezTo>
                <a:cubicBezTo>
                  <a:pt x="10852" y="0"/>
                  <a:pt x="10852" y="1520"/>
                  <a:pt x="9636" y="1520"/>
                </a:cubicBezTo>
                <a:cubicBezTo>
                  <a:pt x="8420" y="1520"/>
                  <a:pt x="8420" y="0"/>
                  <a:pt x="7235" y="0"/>
                </a:cubicBezTo>
                <a:cubicBezTo>
                  <a:pt x="6019" y="0"/>
                  <a:pt x="6019" y="1520"/>
                  <a:pt x="4833" y="1520"/>
                </a:cubicBezTo>
                <a:cubicBezTo>
                  <a:pt x="3618" y="1520"/>
                  <a:pt x="3618" y="0"/>
                  <a:pt x="2402" y="0"/>
                </a:cubicBezTo>
                <a:cubicBezTo>
                  <a:pt x="1216" y="0"/>
                  <a:pt x="1216" y="1520"/>
                  <a:pt x="0" y="1520"/>
                </a:cubicBezTo>
              </a:path>
            </a:pathLst>
          </a:custGeom>
          <a:noFill/>
          <a:ln cap="flat" cmpd="sng" w="19000">
            <a:solidFill>
              <a:schemeClr val="accent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9"/>
          <p:cNvSpPr/>
          <p:nvPr/>
        </p:nvSpPr>
        <p:spPr>
          <a:xfrm flipH="1">
            <a:off x="8379503" y="3338121"/>
            <a:ext cx="211952" cy="210951"/>
          </a:xfrm>
          <a:custGeom>
            <a:rect b="b" l="l" r="r" t="t"/>
            <a:pathLst>
              <a:path extrusionOk="0" h="6323" w="6353">
                <a:moveTo>
                  <a:pt x="2249" y="1"/>
                </a:moveTo>
                <a:lnTo>
                  <a:pt x="2249" y="2220"/>
                </a:lnTo>
                <a:lnTo>
                  <a:pt x="0" y="2220"/>
                </a:lnTo>
                <a:lnTo>
                  <a:pt x="0" y="4104"/>
                </a:lnTo>
                <a:lnTo>
                  <a:pt x="2249" y="4104"/>
                </a:lnTo>
                <a:lnTo>
                  <a:pt x="2249" y="6323"/>
                </a:lnTo>
                <a:lnTo>
                  <a:pt x="4103" y="6323"/>
                </a:lnTo>
                <a:lnTo>
                  <a:pt x="4103" y="4104"/>
                </a:lnTo>
                <a:lnTo>
                  <a:pt x="6353" y="4104"/>
                </a:lnTo>
                <a:lnTo>
                  <a:pt x="6353" y="2220"/>
                </a:lnTo>
                <a:lnTo>
                  <a:pt x="4103" y="2220"/>
                </a:lnTo>
                <a:lnTo>
                  <a:pt x="4103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9"/>
          <p:cNvSpPr/>
          <p:nvPr/>
        </p:nvSpPr>
        <p:spPr>
          <a:xfrm flipH="1">
            <a:off x="7981846" y="-404926"/>
            <a:ext cx="1531329" cy="1531329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9"/>
          <p:cNvSpPr txBox="1"/>
          <p:nvPr>
            <p:ph type="title"/>
          </p:nvPr>
        </p:nvSpPr>
        <p:spPr>
          <a:xfrm>
            <a:off x="777050" y="1677513"/>
            <a:ext cx="3593400" cy="1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4" name="Google Shape;164;p9"/>
          <p:cNvSpPr txBox="1"/>
          <p:nvPr>
            <p:ph idx="1" type="subTitle"/>
          </p:nvPr>
        </p:nvSpPr>
        <p:spPr>
          <a:xfrm>
            <a:off x="1297700" y="3000275"/>
            <a:ext cx="2552100" cy="1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5" name="Google Shape;165;p9"/>
          <p:cNvSpPr txBox="1"/>
          <p:nvPr>
            <p:ph idx="2" type="body"/>
          </p:nvPr>
        </p:nvSpPr>
        <p:spPr>
          <a:xfrm>
            <a:off x="4572000" y="724200"/>
            <a:ext cx="38547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/>
          <p:nvPr/>
        </p:nvSpPr>
        <p:spPr>
          <a:xfrm>
            <a:off x="7975950" y="-463125"/>
            <a:ext cx="2105967" cy="2105696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6316703" y="316246"/>
            <a:ext cx="2702100" cy="27021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-509330" y="-537169"/>
            <a:ext cx="1589400" cy="1589400"/>
          </a:xfrm>
          <a:prstGeom prst="ellipse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0"/>
          <p:cNvSpPr/>
          <p:nvPr/>
        </p:nvSpPr>
        <p:spPr>
          <a:xfrm>
            <a:off x="-324625" y="-352408"/>
            <a:ext cx="1219991" cy="1219879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0"/>
          <p:cNvSpPr txBox="1"/>
          <p:nvPr>
            <p:ph idx="1" type="body"/>
          </p:nvPr>
        </p:nvSpPr>
        <p:spPr>
          <a:xfrm>
            <a:off x="717425" y="3660900"/>
            <a:ext cx="4818600" cy="9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1pPr>
          </a:lstStyle>
          <a:p/>
        </p:txBody>
      </p:sp>
      <p:sp>
        <p:nvSpPr>
          <p:cNvPr id="172" name="Google Shape;172;p10"/>
          <p:cNvSpPr/>
          <p:nvPr/>
        </p:nvSpPr>
        <p:spPr>
          <a:xfrm>
            <a:off x="7128574" y="4140022"/>
            <a:ext cx="304816" cy="304816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0"/>
          <p:cNvSpPr/>
          <p:nvPr/>
        </p:nvSpPr>
        <p:spPr>
          <a:xfrm>
            <a:off x="6595837" y="595515"/>
            <a:ext cx="2143833" cy="2143562"/>
          </a:xfrm>
          <a:custGeom>
            <a:rect b="b" l="l" r="r" t="t"/>
            <a:pathLst>
              <a:path extrusionOk="0" h="54288" w="54288">
                <a:moveTo>
                  <a:pt x="1" y="27144"/>
                </a:moveTo>
                <a:cubicBezTo>
                  <a:pt x="1" y="12159"/>
                  <a:pt x="12159" y="1"/>
                  <a:pt x="27144" y="1"/>
                </a:cubicBezTo>
                <a:cubicBezTo>
                  <a:pt x="42129" y="1"/>
                  <a:pt x="54257" y="12159"/>
                  <a:pt x="54288" y="27144"/>
                </a:cubicBezTo>
                <a:cubicBezTo>
                  <a:pt x="54257" y="42129"/>
                  <a:pt x="42129" y="54257"/>
                  <a:pt x="27144" y="54287"/>
                </a:cubicBezTo>
                <a:cubicBezTo>
                  <a:pt x="12159" y="54257"/>
                  <a:pt x="1" y="42129"/>
                  <a:pt x="1" y="27144"/>
                </a:cubicBezTo>
                <a:close/>
                <a:moveTo>
                  <a:pt x="3709" y="27144"/>
                </a:moveTo>
                <a:cubicBezTo>
                  <a:pt x="3740" y="40062"/>
                  <a:pt x="14226" y="50548"/>
                  <a:pt x="27144" y="50548"/>
                </a:cubicBezTo>
                <a:cubicBezTo>
                  <a:pt x="40062" y="50548"/>
                  <a:pt x="50549" y="40062"/>
                  <a:pt x="50579" y="27144"/>
                </a:cubicBezTo>
                <a:cubicBezTo>
                  <a:pt x="50549" y="14226"/>
                  <a:pt x="40062" y="3739"/>
                  <a:pt x="27144" y="3709"/>
                </a:cubicBezTo>
                <a:cubicBezTo>
                  <a:pt x="14226" y="3739"/>
                  <a:pt x="3740" y="14195"/>
                  <a:pt x="3709" y="27144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0"/>
          <p:cNvSpPr/>
          <p:nvPr/>
        </p:nvSpPr>
        <p:spPr>
          <a:xfrm>
            <a:off x="-959554" y="-986752"/>
            <a:ext cx="2489848" cy="2488567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dk2"/>
          </a:solidFill>
          <a:ln cap="flat" cmpd="sng" w="85100">
            <a:solidFill>
              <a:schemeClr val="accent4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0"/>
          <p:cNvSpPr/>
          <p:nvPr/>
        </p:nvSpPr>
        <p:spPr>
          <a:xfrm>
            <a:off x="-109187" y="-136981"/>
            <a:ext cx="789114" cy="78902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0"/>
          <p:cNvSpPr/>
          <p:nvPr/>
        </p:nvSpPr>
        <p:spPr>
          <a:xfrm>
            <a:off x="7505052" y="4385625"/>
            <a:ext cx="1020220" cy="1027300"/>
          </a:xfrm>
          <a:custGeom>
            <a:rect b="b" l="l" r="r" t="t"/>
            <a:pathLst>
              <a:path extrusionOk="0" h="35260" w="35017">
                <a:moveTo>
                  <a:pt x="33892" y="11399"/>
                </a:moveTo>
                <a:cubicBezTo>
                  <a:pt x="31247" y="4560"/>
                  <a:pt x="24712" y="31"/>
                  <a:pt x="17387" y="1"/>
                </a:cubicBezTo>
                <a:cubicBezTo>
                  <a:pt x="7751" y="153"/>
                  <a:pt x="0" y="7995"/>
                  <a:pt x="0" y="17630"/>
                </a:cubicBezTo>
                <a:cubicBezTo>
                  <a:pt x="0" y="27266"/>
                  <a:pt x="7751" y="35108"/>
                  <a:pt x="17387" y="35260"/>
                </a:cubicBezTo>
                <a:cubicBezTo>
                  <a:pt x="27113" y="35229"/>
                  <a:pt x="35016" y="27357"/>
                  <a:pt x="35016" y="17630"/>
                </a:cubicBezTo>
                <a:cubicBezTo>
                  <a:pt x="35016" y="15503"/>
                  <a:pt x="34621" y="13375"/>
                  <a:pt x="33892" y="11399"/>
                </a:cubicBezTo>
                <a:close/>
                <a:moveTo>
                  <a:pt x="17387" y="30062"/>
                </a:moveTo>
                <a:cubicBezTo>
                  <a:pt x="10609" y="29940"/>
                  <a:pt x="5168" y="24408"/>
                  <a:pt x="5168" y="17630"/>
                </a:cubicBezTo>
                <a:cubicBezTo>
                  <a:pt x="5168" y="10852"/>
                  <a:pt x="10609" y="5320"/>
                  <a:pt x="17387" y="5198"/>
                </a:cubicBezTo>
                <a:cubicBezTo>
                  <a:pt x="22554" y="5229"/>
                  <a:pt x="27174" y="8420"/>
                  <a:pt x="29028" y="13253"/>
                </a:cubicBezTo>
                <a:cubicBezTo>
                  <a:pt x="29545" y="14652"/>
                  <a:pt x="29819" y="16141"/>
                  <a:pt x="29819" y="17661"/>
                </a:cubicBezTo>
                <a:cubicBezTo>
                  <a:pt x="29788" y="24500"/>
                  <a:pt x="24226" y="30062"/>
                  <a:pt x="17387" y="30062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0"/>
          <p:cNvSpPr/>
          <p:nvPr/>
        </p:nvSpPr>
        <p:spPr>
          <a:xfrm>
            <a:off x="7323899" y="1323483"/>
            <a:ext cx="687709" cy="687625"/>
          </a:xfrm>
          <a:custGeom>
            <a:rect b="b" l="l" r="r" t="t"/>
            <a:pathLst>
              <a:path extrusionOk="0" h="19241" w="19242">
                <a:moveTo>
                  <a:pt x="19241" y="9605"/>
                </a:moveTo>
                <a:cubicBezTo>
                  <a:pt x="19241" y="14925"/>
                  <a:pt x="14925" y="19241"/>
                  <a:pt x="9636" y="19241"/>
                </a:cubicBezTo>
                <a:cubicBezTo>
                  <a:pt x="4317" y="19241"/>
                  <a:pt x="1" y="14925"/>
                  <a:pt x="1" y="9605"/>
                </a:cubicBezTo>
                <a:cubicBezTo>
                  <a:pt x="1" y="4316"/>
                  <a:pt x="4317" y="0"/>
                  <a:pt x="9636" y="0"/>
                </a:cubicBezTo>
                <a:cubicBezTo>
                  <a:pt x="14925" y="0"/>
                  <a:pt x="19241" y="4316"/>
                  <a:pt x="19241" y="9605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theme" Target="../theme/theme2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i Jamjuree Medium"/>
              <a:buNone/>
              <a:defRPr sz="28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E2A47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7"/>
          <p:cNvSpPr txBox="1"/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  <p:sp>
        <p:nvSpPr>
          <p:cNvPr id="794" name="Google Shape;794;p47"/>
          <p:cNvSpPr txBox="1"/>
          <p:nvPr>
            <p:ph idx="1" type="body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Relationship Id="rId4" Type="http://schemas.openxmlformats.org/officeDocument/2006/relationships/hyperlink" Target="https://linusbio.com/" TargetMode="External"/><Relationship Id="rId9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hyperlink" Target="https://bullfrogai.com/" TargetMode="External"/><Relationship Id="rId7" Type="http://schemas.openxmlformats.org/officeDocument/2006/relationships/image" Target="../media/image22.png"/><Relationship Id="rId8" Type="http://schemas.openxmlformats.org/officeDocument/2006/relationships/hyperlink" Target="https://psivant.com/" TargetMode="External"/><Relationship Id="rId11" Type="http://schemas.openxmlformats.org/officeDocument/2006/relationships/image" Target="../media/image23.png"/><Relationship Id="rId10" Type="http://schemas.openxmlformats.org/officeDocument/2006/relationships/hyperlink" Target="https://seismictx.com/" TargetMode="External"/><Relationship Id="rId13" Type="http://schemas.openxmlformats.org/officeDocument/2006/relationships/image" Target="../media/image25.png"/><Relationship Id="rId12" Type="http://schemas.openxmlformats.org/officeDocument/2006/relationships/hyperlink" Target="https://www.qubit-pharmaceuticals.com/" TargetMode="External"/><Relationship Id="rId14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who.int/news-room/fact-sheets/detail/nipah-virus" TargetMode="External"/><Relationship Id="rId4" Type="http://schemas.openxmlformats.org/officeDocument/2006/relationships/hyperlink" Target="https://member-frost-com.prox.lib.ncsu.edu/login?reportID=D759-00-41-00-00" TargetMode="External"/><Relationship Id="rId5" Type="http://schemas.openxmlformats.org/officeDocument/2006/relationships/hyperlink" Target="https://member-frost-com.prox.lib.ncsu.edu/login?reportID=D759-00-40-00-00" TargetMode="External"/><Relationship Id="rId6" Type="http://schemas.openxmlformats.org/officeDocument/2006/relationships/hyperlink" Target="https://store-frost-com.prox.lib.ncsu.edu/wip/PFA5-01-00-00-00" TargetMode="External"/><Relationship Id="rId7" Type="http://schemas.openxmlformats.org/officeDocument/2006/relationships/hyperlink" Target="https://store-frost-com.prox.lib.ncsu.edu/wip/PFA6-01-00-00-00" TargetMode="External"/><Relationship Id="rId8" Type="http://schemas.openxmlformats.org/officeDocument/2006/relationships/hyperlink" Target="https://doi.org/10.1038/d43747-022-00104-7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bit.ly/2PfT4lq" TargetMode="External"/><Relationship Id="rId4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5.jpg"/><Relationship Id="rId7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9"/>
          <p:cNvSpPr txBox="1"/>
          <p:nvPr>
            <p:ph type="ctrTitle"/>
          </p:nvPr>
        </p:nvSpPr>
        <p:spPr>
          <a:xfrm>
            <a:off x="717425" y="1272250"/>
            <a:ext cx="6952200" cy="17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Collaborations Pharmaceuticals Inc.</a:t>
            </a:r>
            <a:endParaRPr sz="5400"/>
          </a:p>
        </p:txBody>
      </p:sp>
      <p:sp>
        <p:nvSpPr>
          <p:cNvPr id="801" name="Google Shape;801;p49"/>
          <p:cNvSpPr txBox="1"/>
          <p:nvPr>
            <p:ph idx="1" type="subTitle"/>
          </p:nvPr>
        </p:nvSpPr>
        <p:spPr>
          <a:xfrm>
            <a:off x="765800" y="3062725"/>
            <a:ext cx="51483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Fantastic Molecules and Where to Find Them</a:t>
            </a:r>
            <a:endParaRPr/>
          </a:p>
        </p:txBody>
      </p:sp>
      <p:sp>
        <p:nvSpPr>
          <p:cNvPr id="802" name="Google Shape;802;p49"/>
          <p:cNvSpPr txBox="1"/>
          <p:nvPr>
            <p:ph idx="1" type="subTitle"/>
          </p:nvPr>
        </p:nvSpPr>
        <p:spPr>
          <a:xfrm>
            <a:off x="6603800" y="4076200"/>
            <a:ext cx="22611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MB 585 SPRG 2024</a:t>
            </a:r>
            <a:endParaRPr sz="9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30-April-2024</a:t>
            </a:r>
            <a:br>
              <a:rPr lang="en" sz="900"/>
            </a:br>
            <a:r>
              <a:rPr lang="en" sz="900"/>
              <a:t>Presenters: Harrison Marisiddaiah, Mikayla Richards, Maryam Raza</a:t>
            </a:r>
            <a:endParaRPr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58"/>
          <p:cNvSpPr txBox="1"/>
          <p:nvPr>
            <p:ph idx="2" type="title"/>
          </p:nvPr>
        </p:nvSpPr>
        <p:spPr>
          <a:xfrm>
            <a:off x="2830050" y="1062075"/>
            <a:ext cx="34839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70" name="Google Shape;970;p58"/>
          <p:cNvSpPr txBox="1"/>
          <p:nvPr>
            <p:ph type="title"/>
          </p:nvPr>
        </p:nvSpPr>
        <p:spPr>
          <a:xfrm>
            <a:off x="1973850" y="2916375"/>
            <a:ext cx="51963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Market Analysis</a:t>
            </a:r>
            <a:endParaRPr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59"/>
          <p:cNvSpPr txBox="1"/>
          <p:nvPr>
            <p:ph idx="1" type="subTitle"/>
          </p:nvPr>
        </p:nvSpPr>
        <p:spPr>
          <a:xfrm>
            <a:off x="3680863" y="2836525"/>
            <a:ext cx="1958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Projected (2026)</a:t>
            </a:r>
            <a:endParaRPr/>
          </a:p>
        </p:txBody>
      </p:sp>
      <p:sp>
        <p:nvSpPr>
          <p:cNvPr id="976" name="Google Shape;976;p59"/>
          <p:cNvSpPr txBox="1"/>
          <p:nvPr>
            <p:ph type="title"/>
          </p:nvPr>
        </p:nvSpPr>
        <p:spPr>
          <a:xfrm>
            <a:off x="3144538" y="1728575"/>
            <a:ext cx="33723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106.3B</a:t>
            </a:r>
            <a:endParaRPr sz="7000"/>
          </a:p>
        </p:txBody>
      </p:sp>
      <p:sp>
        <p:nvSpPr>
          <p:cNvPr id="977" name="Google Shape;977;p59"/>
          <p:cNvSpPr txBox="1"/>
          <p:nvPr>
            <p:ph idx="2" type="subTitle"/>
          </p:nvPr>
        </p:nvSpPr>
        <p:spPr>
          <a:xfrm>
            <a:off x="642050" y="2836525"/>
            <a:ext cx="1958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Value</a:t>
            </a:r>
            <a:endParaRPr/>
          </a:p>
        </p:txBody>
      </p:sp>
      <p:sp>
        <p:nvSpPr>
          <p:cNvPr id="978" name="Google Shape;978;p59"/>
          <p:cNvSpPr txBox="1"/>
          <p:nvPr>
            <p:ph idx="3" type="title"/>
          </p:nvPr>
        </p:nvSpPr>
        <p:spPr>
          <a:xfrm>
            <a:off x="77150" y="1728575"/>
            <a:ext cx="30882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68.3B</a:t>
            </a:r>
            <a:endParaRPr sz="7000"/>
          </a:p>
        </p:txBody>
      </p:sp>
      <p:sp>
        <p:nvSpPr>
          <p:cNvPr id="979" name="Google Shape;979;p59"/>
          <p:cNvSpPr txBox="1"/>
          <p:nvPr>
            <p:ph idx="4" type="subTitle"/>
          </p:nvPr>
        </p:nvSpPr>
        <p:spPr>
          <a:xfrm>
            <a:off x="6719675" y="2836525"/>
            <a:ext cx="1958400" cy="57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CAGR</a:t>
            </a:r>
            <a:endParaRPr/>
          </a:p>
        </p:txBody>
      </p:sp>
      <p:sp>
        <p:nvSpPr>
          <p:cNvPr id="980" name="Google Shape;980;p59"/>
          <p:cNvSpPr txBox="1"/>
          <p:nvPr>
            <p:ph idx="5" type="title"/>
          </p:nvPr>
        </p:nvSpPr>
        <p:spPr>
          <a:xfrm>
            <a:off x="6496025" y="1728563"/>
            <a:ext cx="2405700" cy="11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8%</a:t>
            </a:r>
            <a:endParaRPr sz="7000"/>
          </a:p>
        </p:txBody>
      </p:sp>
      <p:sp>
        <p:nvSpPr>
          <p:cNvPr id="981" name="Google Shape;981;p59"/>
          <p:cNvSpPr txBox="1"/>
          <p:nvPr/>
        </p:nvSpPr>
        <p:spPr>
          <a:xfrm>
            <a:off x="402750" y="513650"/>
            <a:ext cx="8338500" cy="7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Infectious Disease Markets Overview</a:t>
            </a:r>
            <a:endParaRPr sz="3700">
              <a:solidFill>
                <a:schemeClr val="dk1"/>
              </a:solidFill>
              <a:latin typeface="Bai Jamjuree Medium"/>
              <a:ea typeface="Bai Jamjuree Medium"/>
              <a:cs typeface="Bai Jamjuree Medium"/>
              <a:sym typeface="Bai Jamjuree Medium"/>
            </a:endParaRPr>
          </a:p>
        </p:txBody>
      </p:sp>
      <p:sp>
        <p:nvSpPr>
          <p:cNvPr id="982" name="Google Shape;982;p59"/>
          <p:cNvSpPr txBox="1"/>
          <p:nvPr/>
        </p:nvSpPr>
        <p:spPr>
          <a:xfrm>
            <a:off x="6994950" y="4507050"/>
            <a:ext cx="1746300" cy="3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BCC </a:t>
            </a:r>
            <a:r>
              <a:rPr i="1" lang="en" sz="13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Publishing 2021</a:t>
            </a:r>
            <a:endParaRPr i="1" sz="13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lin ang="5400012" scaled="0"/>
        </a:gradFill>
      </p:bgPr>
    </p:bg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60"/>
          <p:cNvSpPr txBox="1"/>
          <p:nvPr>
            <p:ph idx="1" type="body"/>
          </p:nvPr>
        </p:nvSpPr>
        <p:spPr>
          <a:xfrm>
            <a:off x="693688" y="2022825"/>
            <a:ext cx="3854700" cy="9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Better access to treatment and diagnosis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Increased research into novel mechanisms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New vaccine approvals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Self-testing and collaboration</a:t>
            </a:r>
            <a:endParaRPr/>
          </a:p>
        </p:txBody>
      </p:sp>
      <p:sp>
        <p:nvSpPr>
          <p:cNvPr id="988" name="Google Shape;988;p60"/>
          <p:cNvSpPr txBox="1"/>
          <p:nvPr>
            <p:ph idx="3" type="title"/>
          </p:nvPr>
        </p:nvSpPr>
        <p:spPr>
          <a:xfrm>
            <a:off x="1072438" y="1551813"/>
            <a:ext cx="3097200" cy="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Drivers</a:t>
            </a:r>
            <a:endParaRPr/>
          </a:p>
        </p:txBody>
      </p:sp>
      <p:sp>
        <p:nvSpPr>
          <p:cNvPr id="989" name="Google Shape;989;p60"/>
          <p:cNvSpPr txBox="1"/>
          <p:nvPr>
            <p:ph idx="2" type="body"/>
          </p:nvPr>
        </p:nvSpPr>
        <p:spPr>
          <a:xfrm>
            <a:off x="4595613" y="2022825"/>
            <a:ext cx="3854700" cy="9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Resistance to current standards of therapy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Prohibitive cost of treatments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Accessibility in high need regions</a:t>
            </a:r>
            <a:endParaRPr/>
          </a:p>
        </p:txBody>
      </p:sp>
      <p:sp>
        <p:nvSpPr>
          <p:cNvPr id="990" name="Google Shape;990;p60"/>
          <p:cNvSpPr txBox="1"/>
          <p:nvPr>
            <p:ph idx="4" type="title"/>
          </p:nvPr>
        </p:nvSpPr>
        <p:spPr>
          <a:xfrm>
            <a:off x="4974363" y="1551813"/>
            <a:ext cx="3097200" cy="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Restraints</a:t>
            </a:r>
            <a:endParaRPr/>
          </a:p>
        </p:txBody>
      </p:sp>
      <p:sp>
        <p:nvSpPr>
          <p:cNvPr id="991" name="Google Shape;991;p60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1"/>
          <p:cNvSpPr txBox="1"/>
          <p:nvPr>
            <p:ph idx="2" type="body"/>
          </p:nvPr>
        </p:nvSpPr>
        <p:spPr>
          <a:xfrm>
            <a:off x="4572000" y="724200"/>
            <a:ext cx="38547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North American and European Markets hold the largest market share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Africa has the highest incidence of HIV but only comprises 7% of the total global Market share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Growth potential for hemorrhagic fevers (ie. Ebola) is dependent on severity of outbreaks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HIV diagnostics and treatments are high value markets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61"/>
          <p:cNvSpPr txBox="1"/>
          <p:nvPr>
            <p:ph type="title"/>
          </p:nvPr>
        </p:nvSpPr>
        <p:spPr>
          <a:xfrm>
            <a:off x="953875" y="1831175"/>
            <a:ext cx="3151200" cy="1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Findings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62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of Candidates</a:t>
            </a:r>
            <a:endParaRPr/>
          </a:p>
        </p:txBody>
      </p:sp>
      <p:pic>
        <p:nvPicPr>
          <p:cNvPr id="1003" name="Google Shape;100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850" y="1270250"/>
            <a:ext cx="4202400" cy="252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700" y="1270262"/>
            <a:ext cx="4202400" cy="252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63"/>
          <p:cNvSpPr txBox="1"/>
          <p:nvPr>
            <p:ph idx="2" type="title"/>
          </p:nvPr>
        </p:nvSpPr>
        <p:spPr>
          <a:xfrm>
            <a:off x="2830050" y="1062075"/>
            <a:ext cx="34839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10" name="Google Shape;1010;p63"/>
          <p:cNvSpPr txBox="1"/>
          <p:nvPr>
            <p:ph type="title"/>
          </p:nvPr>
        </p:nvSpPr>
        <p:spPr>
          <a:xfrm>
            <a:off x="1973850" y="2916375"/>
            <a:ext cx="51963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Epidemiological</a:t>
            </a:r>
            <a:r>
              <a:rPr lang="en" sz="4000"/>
              <a:t> Analyses</a:t>
            </a:r>
            <a:endParaRPr sz="4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64"/>
          <p:cNvSpPr txBox="1"/>
          <p:nvPr>
            <p:ph idx="4294967295"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Enterovirus</a:t>
            </a:r>
            <a:endParaRPr/>
          </a:p>
        </p:txBody>
      </p:sp>
      <p:pic>
        <p:nvPicPr>
          <p:cNvPr id="1016" name="Google Shape;1016;p64"/>
          <p:cNvPicPr preferRelativeResize="0"/>
          <p:nvPr/>
        </p:nvPicPr>
        <p:blipFill rotWithShape="1">
          <a:blip r:embed="rId3">
            <a:alphaModFix/>
          </a:blip>
          <a:srcRect b="68433" l="0" r="0" t="0"/>
          <a:stretch/>
        </p:blipFill>
        <p:spPr>
          <a:xfrm>
            <a:off x="1242250" y="899000"/>
            <a:ext cx="3278350" cy="174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64"/>
          <p:cNvPicPr preferRelativeResize="0"/>
          <p:nvPr/>
        </p:nvPicPr>
        <p:blipFill rotWithShape="1">
          <a:blip r:embed="rId3">
            <a:alphaModFix/>
          </a:blip>
          <a:srcRect b="34659" l="0" r="0" t="33775"/>
          <a:stretch/>
        </p:blipFill>
        <p:spPr>
          <a:xfrm>
            <a:off x="4596800" y="899004"/>
            <a:ext cx="3278350" cy="174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64"/>
          <p:cNvPicPr preferRelativeResize="0"/>
          <p:nvPr/>
        </p:nvPicPr>
        <p:blipFill rotWithShape="1">
          <a:blip r:embed="rId3">
            <a:alphaModFix/>
          </a:blip>
          <a:srcRect b="0" l="0" r="0" t="68433"/>
          <a:stretch/>
        </p:blipFill>
        <p:spPr>
          <a:xfrm>
            <a:off x="1242250" y="2749650"/>
            <a:ext cx="3278350" cy="1740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64"/>
          <p:cNvPicPr preferRelativeResize="0"/>
          <p:nvPr/>
        </p:nvPicPr>
        <p:blipFill rotWithShape="1">
          <a:blip r:embed="rId4">
            <a:alphaModFix/>
          </a:blip>
          <a:srcRect b="0" l="457" r="0" t="931"/>
          <a:stretch/>
        </p:blipFill>
        <p:spPr>
          <a:xfrm>
            <a:off x="4596800" y="2749650"/>
            <a:ext cx="3278351" cy="174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64"/>
          <p:cNvSpPr txBox="1"/>
          <p:nvPr/>
        </p:nvSpPr>
        <p:spPr>
          <a:xfrm>
            <a:off x="1242250" y="4664875"/>
            <a:ext cx="66330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Studies 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conducted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from 2002-2019 and data corrected in 2021.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65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Ebola</a:t>
            </a:r>
            <a:endParaRPr/>
          </a:p>
        </p:txBody>
      </p:sp>
      <p:pic>
        <p:nvPicPr>
          <p:cNvPr id="1026" name="Google Shape;102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50" y="1017725"/>
            <a:ext cx="3259575" cy="35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0100" y="1017714"/>
            <a:ext cx="4786425" cy="25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65"/>
          <p:cNvSpPr txBox="1"/>
          <p:nvPr/>
        </p:nvSpPr>
        <p:spPr>
          <a:xfrm>
            <a:off x="3640100" y="3754400"/>
            <a:ext cx="50610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Countries that have had Ebola outbreaks since 1976 </a:t>
            </a:r>
            <a:endParaRPr>
              <a:solidFill>
                <a:srgbClr val="383536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1029" name="Google Shape;1029;p65"/>
          <p:cNvSpPr txBox="1"/>
          <p:nvPr/>
        </p:nvSpPr>
        <p:spPr>
          <a:xfrm>
            <a:off x="186950" y="4576850"/>
            <a:ext cx="38706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Outbreaks and species of virus since 1976 (CDC)</a:t>
            </a:r>
            <a:endParaRPr>
              <a:solidFill>
                <a:srgbClr val="383536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66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HIV</a:t>
            </a:r>
            <a:endParaRPr/>
          </a:p>
        </p:txBody>
      </p:sp>
      <p:pic>
        <p:nvPicPr>
          <p:cNvPr id="1035" name="Google Shape;103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925" y="1062625"/>
            <a:ext cx="6830100" cy="35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66"/>
          <p:cNvSpPr txBox="1"/>
          <p:nvPr/>
        </p:nvSpPr>
        <p:spPr>
          <a:xfrm>
            <a:off x="3411600" y="4610550"/>
            <a:ext cx="232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Report Published: Nov 2023</a:t>
            </a:r>
            <a:endParaRPr i="1">
              <a:solidFill>
                <a:srgbClr val="383536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67"/>
          <p:cNvSpPr txBox="1"/>
          <p:nvPr>
            <p:ph idx="4294967295"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Nipah Virus</a:t>
            </a:r>
            <a:endParaRPr/>
          </a:p>
        </p:txBody>
      </p:sp>
      <p:pic>
        <p:nvPicPr>
          <p:cNvPr id="1042" name="Google Shape;104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8613" y="1017722"/>
            <a:ext cx="5126775" cy="378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67"/>
          <p:cNvSpPr txBox="1"/>
          <p:nvPr/>
        </p:nvSpPr>
        <p:spPr>
          <a:xfrm>
            <a:off x="2475575" y="4807100"/>
            <a:ext cx="41928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Last reviewed: February 2, 2023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50"/>
          <p:cNvSpPr txBox="1"/>
          <p:nvPr>
            <p:ph idx="8" type="title"/>
          </p:nvPr>
        </p:nvSpPr>
        <p:spPr>
          <a:xfrm>
            <a:off x="717450" y="266850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808" name="Google Shape;808;p50"/>
          <p:cNvSpPr txBox="1"/>
          <p:nvPr>
            <p:ph type="title"/>
          </p:nvPr>
        </p:nvSpPr>
        <p:spPr>
          <a:xfrm>
            <a:off x="778188" y="1734675"/>
            <a:ext cx="19248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Background</a:t>
            </a:r>
            <a:endParaRPr/>
          </a:p>
        </p:txBody>
      </p:sp>
      <p:sp>
        <p:nvSpPr>
          <p:cNvPr id="809" name="Google Shape;809;p50"/>
          <p:cNvSpPr txBox="1"/>
          <p:nvPr>
            <p:ph idx="2" type="title"/>
          </p:nvPr>
        </p:nvSpPr>
        <p:spPr>
          <a:xfrm>
            <a:off x="3388713" y="1734675"/>
            <a:ext cx="1725000" cy="459600"/>
          </a:xfrm>
          <a:prstGeom prst="rect">
            <a:avLst/>
          </a:prstGeom>
        </p:spPr>
        <p:txBody>
          <a:bodyPr anchorCtr="0" anchor="t" bIns="91425" lIns="1097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810" name="Google Shape;810;p50"/>
          <p:cNvSpPr txBox="1"/>
          <p:nvPr/>
        </p:nvSpPr>
        <p:spPr>
          <a:xfrm>
            <a:off x="1767694" y="1208899"/>
            <a:ext cx="9354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rPr>
              <a:t>01</a:t>
            </a:r>
            <a:endParaRPr sz="4400">
              <a:solidFill>
                <a:schemeClr val="accen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811" name="Google Shape;811;p50"/>
          <p:cNvSpPr txBox="1"/>
          <p:nvPr/>
        </p:nvSpPr>
        <p:spPr>
          <a:xfrm>
            <a:off x="3783563" y="1208899"/>
            <a:ext cx="9354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rPr>
              <a:t>02</a:t>
            </a:r>
            <a:endParaRPr sz="4400">
              <a:solidFill>
                <a:schemeClr val="accen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812" name="Google Shape;812;p50"/>
          <p:cNvSpPr txBox="1"/>
          <p:nvPr>
            <p:ph idx="2" type="title"/>
          </p:nvPr>
        </p:nvSpPr>
        <p:spPr>
          <a:xfrm>
            <a:off x="5799438" y="1734675"/>
            <a:ext cx="2475000" cy="459600"/>
          </a:xfrm>
          <a:prstGeom prst="rect">
            <a:avLst/>
          </a:prstGeom>
        </p:spPr>
        <p:txBody>
          <a:bodyPr anchorCtr="0" anchor="t" bIns="91425" lIns="1097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Epidemiological Analysis</a:t>
            </a:r>
            <a:endParaRPr/>
          </a:p>
        </p:txBody>
      </p:sp>
      <p:sp>
        <p:nvSpPr>
          <p:cNvPr id="813" name="Google Shape;813;p50"/>
          <p:cNvSpPr txBox="1"/>
          <p:nvPr/>
        </p:nvSpPr>
        <p:spPr>
          <a:xfrm>
            <a:off x="5799437" y="1208899"/>
            <a:ext cx="9354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rPr>
              <a:t>03</a:t>
            </a:r>
            <a:endParaRPr sz="4400">
              <a:solidFill>
                <a:schemeClr val="accen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814" name="Google Shape;814;p50"/>
          <p:cNvSpPr txBox="1"/>
          <p:nvPr>
            <p:ph type="title"/>
          </p:nvPr>
        </p:nvSpPr>
        <p:spPr>
          <a:xfrm>
            <a:off x="524463" y="3638325"/>
            <a:ext cx="212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Partnerships</a:t>
            </a:r>
            <a:endParaRPr/>
          </a:p>
        </p:txBody>
      </p:sp>
      <p:sp>
        <p:nvSpPr>
          <p:cNvPr id="815" name="Google Shape;815;p50"/>
          <p:cNvSpPr txBox="1"/>
          <p:nvPr>
            <p:ph idx="2" type="title"/>
          </p:nvPr>
        </p:nvSpPr>
        <p:spPr>
          <a:xfrm>
            <a:off x="3253475" y="3638325"/>
            <a:ext cx="1995600" cy="459600"/>
          </a:xfrm>
          <a:prstGeom prst="rect">
            <a:avLst/>
          </a:prstGeom>
        </p:spPr>
        <p:txBody>
          <a:bodyPr anchorCtr="0" anchor="t" bIns="91425" lIns="1097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</a:t>
            </a:r>
            <a:endParaRPr/>
          </a:p>
        </p:txBody>
      </p:sp>
      <p:sp>
        <p:nvSpPr>
          <p:cNvPr id="816" name="Google Shape;816;p50"/>
          <p:cNvSpPr txBox="1"/>
          <p:nvPr/>
        </p:nvSpPr>
        <p:spPr>
          <a:xfrm>
            <a:off x="1711094" y="3112549"/>
            <a:ext cx="9354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rPr>
              <a:t>04</a:t>
            </a:r>
            <a:endParaRPr sz="4400">
              <a:solidFill>
                <a:schemeClr val="accen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817" name="Google Shape;817;p50"/>
          <p:cNvSpPr txBox="1"/>
          <p:nvPr/>
        </p:nvSpPr>
        <p:spPr>
          <a:xfrm>
            <a:off x="3727012" y="3112549"/>
            <a:ext cx="9354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rPr>
              <a:t>05</a:t>
            </a:r>
            <a:endParaRPr sz="4400">
              <a:solidFill>
                <a:schemeClr val="accen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818" name="Google Shape;818;p50"/>
          <p:cNvSpPr txBox="1"/>
          <p:nvPr>
            <p:ph idx="2" type="title"/>
          </p:nvPr>
        </p:nvSpPr>
        <p:spPr>
          <a:xfrm>
            <a:off x="5742838" y="3638325"/>
            <a:ext cx="2876700" cy="459600"/>
          </a:xfrm>
          <a:prstGeom prst="rect">
            <a:avLst/>
          </a:prstGeom>
        </p:spPr>
        <p:txBody>
          <a:bodyPr anchorCtr="0" anchor="t" bIns="91425" lIns="1097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</a:t>
            </a:r>
            <a:endParaRPr/>
          </a:p>
        </p:txBody>
      </p:sp>
      <p:sp>
        <p:nvSpPr>
          <p:cNvPr id="819" name="Google Shape;819;p50"/>
          <p:cNvSpPr txBox="1"/>
          <p:nvPr/>
        </p:nvSpPr>
        <p:spPr>
          <a:xfrm>
            <a:off x="5742837" y="3112549"/>
            <a:ext cx="935400" cy="5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rPr>
              <a:t>06</a:t>
            </a:r>
            <a:endParaRPr sz="4400">
              <a:solidFill>
                <a:schemeClr val="accen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68"/>
          <p:cNvSpPr txBox="1"/>
          <p:nvPr>
            <p:ph idx="2" type="title"/>
          </p:nvPr>
        </p:nvSpPr>
        <p:spPr>
          <a:xfrm>
            <a:off x="2830050" y="1062075"/>
            <a:ext cx="34839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49" name="Google Shape;1049;p68"/>
          <p:cNvSpPr txBox="1"/>
          <p:nvPr>
            <p:ph type="title"/>
          </p:nvPr>
        </p:nvSpPr>
        <p:spPr>
          <a:xfrm>
            <a:off x="1821625" y="2916375"/>
            <a:ext cx="56046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Potential Partnerships</a:t>
            </a:r>
            <a:endParaRPr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69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Evaluation Criteria</a:t>
            </a:r>
            <a:endParaRPr/>
          </a:p>
        </p:txBody>
      </p:sp>
      <p:sp>
        <p:nvSpPr>
          <p:cNvPr id="1055" name="Google Shape;1055;p69"/>
          <p:cNvSpPr txBox="1"/>
          <p:nvPr>
            <p:ph idx="2" type="title"/>
          </p:nvPr>
        </p:nvSpPr>
        <p:spPr>
          <a:xfrm>
            <a:off x="1622550" y="17836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DISEASES</a:t>
            </a:r>
            <a:endParaRPr/>
          </a:p>
        </p:txBody>
      </p:sp>
      <p:sp>
        <p:nvSpPr>
          <p:cNvPr id="1056" name="Google Shape;1056;p69"/>
          <p:cNvSpPr txBox="1"/>
          <p:nvPr>
            <p:ph idx="1" type="subTitle"/>
          </p:nvPr>
        </p:nvSpPr>
        <p:spPr>
          <a:xfrm>
            <a:off x="1986300" y="218577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Ebola, HIV, Nipah, Enterovirus</a:t>
            </a:r>
            <a:endParaRPr sz="1400"/>
          </a:p>
        </p:txBody>
      </p:sp>
      <p:sp>
        <p:nvSpPr>
          <p:cNvPr id="1057" name="Google Shape;1057;p69"/>
          <p:cNvSpPr txBox="1"/>
          <p:nvPr>
            <p:ph idx="3" type="title"/>
          </p:nvPr>
        </p:nvSpPr>
        <p:spPr>
          <a:xfrm>
            <a:off x="4619250" y="17836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TARGETS</a:t>
            </a:r>
            <a:endParaRPr/>
          </a:p>
        </p:txBody>
      </p:sp>
      <p:sp>
        <p:nvSpPr>
          <p:cNvPr id="1058" name="Google Shape;1058;p69"/>
          <p:cNvSpPr txBox="1"/>
          <p:nvPr>
            <p:ph idx="4" type="subTitle"/>
          </p:nvPr>
        </p:nvSpPr>
        <p:spPr>
          <a:xfrm>
            <a:off x="4983000" y="2185775"/>
            <a:ext cx="26355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Glycoprotein (ebola), NNRTI/CCR5 (HIV), Nipah, Capsid (Enterovirus)</a:t>
            </a:r>
            <a:endParaRPr sz="1400"/>
          </a:p>
        </p:txBody>
      </p:sp>
      <p:sp>
        <p:nvSpPr>
          <p:cNvPr id="1059" name="Google Shape;1059;p69"/>
          <p:cNvSpPr txBox="1"/>
          <p:nvPr>
            <p:ph idx="5" type="title"/>
          </p:nvPr>
        </p:nvSpPr>
        <p:spPr>
          <a:xfrm>
            <a:off x="1622550" y="38339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 MOLECULE</a:t>
            </a:r>
            <a:endParaRPr/>
          </a:p>
        </p:txBody>
      </p:sp>
      <p:sp>
        <p:nvSpPr>
          <p:cNvPr id="1060" name="Google Shape;1060;p69"/>
          <p:cNvSpPr txBox="1"/>
          <p:nvPr>
            <p:ph idx="6" type="subTitle"/>
          </p:nvPr>
        </p:nvSpPr>
        <p:spPr>
          <a:xfrm>
            <a:off x="1986300" y="42362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Therapeutic composition</a:t>
            </a:r>
            <a:endParaRPr sz="1400"/>
          </a:p>
        </p:txBody>
      </p:sp>
      <p:sp>
        <p:nvSpPr>
          <p:cNvPr id="1061" name="Google Shape;1061;p69"/>
          <p:cNvSpPr txBox="1"/>
          <p:nvPr>
            <p:ph idx="7" type="title"/>
          </p:nvPr>
        </p:nvSpPr>
        <p:spPr>
          <a:xfrm>
            <a:off x="4619250" y="3833925"/>
            <a:ext cx="2902200" cy="4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</a:t>
            </a:r>
            <a:endParaRPr/>
          </a:p>
        </p:txBody>
      </p:sp>
      <p:sp>
        <p:nvSpPr>
          <p:cNvPr id="1062" name="Google Shape;1062;p69"/>
          <p:cNvSpPr txBox="1"/>
          <p:nvPr>
            <p:ph idx="8" type="subTitle"/>
          </p:nvPr>
        </p:nvSpPr>
        <p:spPr>
          <a:xfrm>
            <a:off x="4983000" y="42362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Machine Learning, Data Learning</a:t>
            </a:r>
            <a:endParaRPr sz="1400"/>
          </a:p>
        </p:txBody>
      </p:sp>
      <p:sp>
        <p:nvSpPr>
          <p:cNvPr id="1063" name="Google Shape;1063;p69"/>
          <p:cNvSpPr/>
          <p:nvPr/>
        </p:nvSpPr>
        <p:spPr>
          <a:xfrm>
            <a:off x="2667644" y="959477"/>
            <a:ext cx="812013" cy="812053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69"/>
          <p:cNvSpPr/>
          <p:nvPr/>
        </p:nvSpPr>
        <p:spPr>
          <a:xfrm>
            <a:off x="5664344" y="959477"/>
            <a:ext cx="812013" cy="812053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69"/>
          <p:cNvSpPr/>
          <p:nvPr/>
        </p:nvSpPr>
        <p:spPr>
          <a:xfrm>
            <a:off x="2667644" y="3009999"/>
            <a:ext cx="812013" cy="812053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69"/>
          <p:cNvSpPr/>
          <p:nvPr/>
        </p:nvSpPr>
        <p:spPr>
          <a:xfrm>
            <a:off x="5664344" y="3009999"/>
            <a:ext cx="812013" cy="812053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7" name="Google Shape;1067;p69"/>
          <p:cNvGrpSpPr/>
          <p:nvPr/>
        </p:nvGrpSpPr>
        <p:grpSpPr>
          <a:xfrm>
            <a:off x="2837490" y="1146528"/>
            <a:ext cx="472307" cy="437947"/>
            <a:chOff x="5309250" y="2903170"/>
            <a:chExt cx="359579" cy="355852"/>
          </a:xfrm>
        </p:grpSpPr>
        <p:sp>
          <p:nvSpPr>
            <p:cNvPr id="1068" name="Google Shape;1068;p69"/>
            <p:cNvSpPr/>
            <p:nvPr/>
          </p:nvSpPr>
          <p:spPr>
            <a:xfrm>
              <a:off x="5410517" y="3006317"/>
              <a:ext cx="77854" cy="76452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69"/>
            <p:cNvSpPr/>
            <p:nvPr/>
          </p:nvSpPr>
          <p:spPr>
            <a:xfrm>
              <a:off x="5309250" y="2903170"/>
              <a:ext cx="359579" cy="355852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69"/>
            <p:cNvSpPr/>
            <p:nvPr/>
          </p:nvSpPr>
          <p:spPr>
            <a:xfrm>
              <a:off x="5466263" y="3032979"/>
              <a:ext cx="127101" cy="146214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1" name="Google Shape;1071;p69"/>
          <p:cNvSpPr/>
          <p:nvPr/>
        </p:nvSpPr>
        <p:spPr>
          <a:xfrm>
            <a:off x="5860448" y="1159827"/>
            <a:ext cx="419809" cy="411353"/>
          </a:xfrm>
          <a:custGeom>
            <a:rect b="b" l="l" r="r" t="t"/>
            <a:pathLst>
              <a:path extrusionOk="0" h="11253" w="11264">
                <a:moveTo>
                  <a:pt x="9847" y="548"/>
                </a:moveTo>
                <a:lnTo>
                  <a:pt x="9847" y="1203"/>
                </a:lnTo>
                <a:cubicBezTo>
                  <a:pt x="9847" y="1299"/>
                  <a:pt x="9930" y="1370"/>
                  <a:pt x="10014" y="1370"/>
                </a:cubicBezTo>
                <a:lnTo>
                  <a:pt x="10669" y="1370"/>
                </a:lnTo>
                <a:lnTo>
                  <a:pt x="9252" y="2811"/>
                </a:lnTo>
                <a:lnTo>
                  <a:pt x="8656" y="2811"/>
                </a:lnTo>
                <a:lnTo>
                  <a:pt x="9609" y="1858"/>
                </a:lnTo>
                <a:cubicBezTo>
                  <a:pt x="9668" y="1799"/>
                  <a:pt x="9668" y="1703"/>
                  <a:pt x="9609" y="1620"/>
                </a:cubicBezTo>
                <a:cubicBezTo>
                  <a:pt x="9579" y="1590"/>
                  <a:pt x="9537" y="1575"/>
                  <a:pt x="9494" y="1575"/>
                </a:cubicBezTo>
                <a:cubicBezTo>
                  <a:pt x="9451" y="1575"/>
                  <a:pt x="9406" y="1590"/>
                  <a:pt x="9371" y="1620"/>
                </a:cubicBezTo>
                <a:lnTo>
                  <a:pt x="8418" y="2572"/>
                </a:lnTo>
                <a:lnTo>
                  <a:pt x="8418" y="1977"/>
                </a:lnTo>
                <a:lnTo>
                  <a:pt x="9847" y="548"/>
                </a:lnTo>
                <a:close/>
                <a:moveTo>
                  <a:pt x="4549" y="2442"/>
                </a:moveTo>
                <a:cubicBezTo>
                  <a:pt x="5668" y="2442"/>
                  <a:pt x="6680" y="2870"/>
                  <a:pt x="7430" y="3573"/>
                </a:cubicBezTo>
                <a:lnTo>
                  <a:pt x="4430" y="6561"/>
                </a:lnTo>
                <a:cubicBezTo>
                  <a:pt x="4370" y="6621"/>
                  <a:pt x="4370" y="6728"/>
                  <a:pt x="4430" y="6799"/>
                </a:cubicBezTo>
                <a:cubicBezTo>
                  <a:pt x="4465" y="6835"/>
                  <a:pt x="4513" y="6847"/>
                  <a:pt x="4549" y="6847"/>
                </a:cubicBezTo>
                <a:cubicBezTo>
                  <a:pt x="4596" y="6847"/>
                  <a:pt x="4644" y="6835"/>
                  <a:pt x="4668" y="6799"/>
                </a:cubicBezTo>
                <a:lnTo>
                  <a:pt x="5418" y="6061"/>
                </a:lnTo>
                <a:cubicBezTo>
                  <a:pt x="5549" y="6240"/>
                  <a:pt x="5620" y="6466"/>
                  <a:pt x="5620" y="6680"/>
                </a:cubicBezTo>
                <a:cubicBezTo>
                  <a:pt x="5620" y="7275"/>
                  <a:pt x="5144" y="7752"/>
                  <a:pt x="4549" y="7752"/>
                </a:cubicBezTo>
                <a:cubicBezTo>
                  <a:pt x="3953" y="7752"/>
                  <a:pt x="3477" y="7275"/>
                  <a:pt x="3477" y="6680"/>
                </a:cubicBezTo>
                <a:cubicBezTo>
                  <a:pt x="3477" y="6085"/>
                  <a:pt x="3953" y="5609"/>
                  <a:pt x="4549" y="5609"/>
                </a:cubicBezTo>
                <a:cubicBezTo>
                  <a:pt x="4608" y="5609"/>
                  <a:pt x="4680" y="5609"/>
                  <a:pt x="4739" y="5632"/>
                </a:cubicBezTo>
                <a:cubicBezTo>
                  <a:pt x="4747" y="5633"/>
                  <a:pt x="4755" y="5634"/>
                  <a:pt x="4763" y="5634"/>
                </a:cubicBezTo>
                <a:cubicBezTo>
                  <a:pt x="4848" y="5634"/>
                  <a:pt x="4920" y="5577"/>
                  <a:pt x="4942" y="5490"/>
                </a:cubicBezTo>
                <a:cubicBezTo>
                  <a:pt x="4954" y="5406"/>
                  <a:pt x="4894" y="5311"/>
                  <a:pt x="4799" y="5299"/>
                </a:cubicBezTo>
                <a:cubicBezTo>
                  <a:pt x="4715" y="5287"/>
                  <a:pt x="4620" y="5275"/>
                  <a:pt x="4549" y="5275"/>
                </a:cubicBezTo>
                <a:cubicBezTo>
                  <a:pt x="3775" y="5275"/>
                  <a:pt x="3156" y="5894"/>
                  <a:pt x="3156" y="6668"/>
                </a:cubicBezTo>
                <a:cubicBezTo>
                  <a:pt x="3156" y="7442"/>
                  <a:pt x="3775" y="8073"/>
                  <a:pt x="4549" y="8073"/>
                </a:cubicBezTo>
                <a:cubicBezTo>
                  <a:pt x="5323" y="8073"/>
                  <a:pt x="5954" y="7442"/>
                  <a:pt x="5954" y="6668"/>
                </a:cubicBezTo>
                <a:cubicBezTo>
                  <a:pt x="5954" y="6359"/>
                  <a:pt x="5847" y="6049"/>
                  <a:pt x="5656" y="5811"/>
                </a:cubicBezTo>
                <a:lnTo>
                  <a:pt x="6168" y="5287"/>
                </a:lnTo>
                <a:cubicBezTo>
                  <a:pt x="6501" y="5668"/>
                  <a:pt x="6680" y="6168"/>
                  <a:pt x="6680" y="6668"/>
                </a:cubicBezTo>
                <a:cubicBezTo>
                  <a:pt x="6680" y="7847"/>
                  <a:pt x="5727" y="8799"/>
                  <a:pt x="4549" y="8799"/>
                </a:cubicBezTo>
                <a:cubicBezTo>
                  <a:pt x="3370" y="8799"/>
                  <a:pt x="2418" y="7847"/>
                  <a:pt x="2418" y="6668"/>
                </a:cubicBezTo>
                <a:cubicBezTo>
                  <a:pt x="2418" y="5490"/>
                  <a:pt x="3370" y="4537"/>
                  <a:pt x="4549" y="4537"/>
                </a:cubicBezTo>
                <a:cubicBezTo>
                  <a:pt x="4906" y="4537"/>
                  <a:pt x="5251" y="4632"/>
                  <a:pt x="5561" y="4799"/>
                </a:cubicBezTo>
                <a:cubicBezTo>
                  <a:pt x="5583" y="4810"/>
                  <a:pt x="5608" y="4815"/>
                  <a:pt x="5635" y="4815"/>
                </a:cubicBezTo>
                <a:cubicBezTo>
                  <a:pt x="5693" y="4815"/>
                  <a:pt x="5754" y="4789"/>
                  <a:pt x="5787" y="4739"/>
                </a:cubicBezTo>
                <a:cubicBezTo>
                  <a:pt x="5835" y="4656"/>
                  <a:pt x="5799" y="4561"/>
                  <a:pt x="5727" y="4513"/>
                </a:cubicBezTo>
                <a:cubicBezTo>
                  <a:pt x="5370" y="4323"/>
                  <a:pt x="4965" y="4216"/>
                  <a:pt x="4561" y="4216"/>
                </a:cubicBezTo>
                <a:cubicBezTo>
                  <a:pt x="3215" y="4216"/>
                  <a:pt x="2108" y="5311"/>
                  <a:pt x="2108" y="6668"/>
                </a:cubicBezTo>
                <a:cubicBezTo>
                  <a:pt x="2108" y="8026"/>
                  <a:pt x="3215" y="9121"/>
                  <a:pt x="4561" y="9121"/>
                </a:cubicBezTo>
                <a:cubicBezTo>
                  <a:pt x="5918" y="9121"/>
                  <a:pt x="7025" y="8026"/>
                  <a:pt x="7025" y="6668"/>
                </a:cubicBezTo>
                <a:cubicBezTo>
                  <a:pt x="7025" y="6073"/>
                  <a:pt x="6811" y="5490"/>
                  <a:pt x="6406" y="5049"/>
                </a:cubicBezTo>
                <a:lnTo>
                  <a:pt x="6930" y="4525"/>
                </a:lnTo>
                <a:cubicBezTo>
                  <a:pt x="7466" y="5109"/>
                  <a:pt x="7752" y="5871"/>
                  <a:pt x="7752" y="6656"/>
                </a:cubicBezTo>
                <a:cubicBezTo>
                  <a:pt x="7752" y="8407"/>
                  <a:pt x="6323" y="9835"/>
                  <a:pt x="4561" y="9835"/>
                </a:cubicBezTo>
                <a:cubicBezTo>
                  <a:pt x="2810" y="9835"/>
                  <a:pt x="1382" y="8407"/>
                  <a:pt x="1382" y="6656"/>
                </a:cubicBezTo>
                <a:cubicBezTo>
                  <a:pt x="1382" y="4894"/>
                  <a:pt x="2810" y="3465"/>
                  <a:pt x="4561" y="3465"/>
                </a:cubicBezTo>
                <a:cubicBezTo>
                  <a:pt x="5180" y="3465"/>
                  <a:pt x="5775" y="3644"/>
                  <a:pt x="6275" y="3977"/>
                </a:cubicBezTo>
                <a:cubicBezTo>
                  <a:pt x="6300" y="3994"/>
                  <a:pt x="6330" y="4002"/>
                  <a:pt x="6360" y="4002"/>
                </a:cubicBezTo>
                <a:cubicBezTo>
                  <a:pt x="6415" y="4002"/>
                  <a:pt x="6471" y="3976"/>
                  <a:pt x="6501" y="3930"/>
                </a:cubicBezTo>
                <a:cubicBezTo>
                  <a:pt x="6549" y="3858"/>
                  <a:pt x="6525" y="3751"/>
                  <a:pt x="6454" y="3704"/>
                </a:cubicBezTo>
                <a:cubicBezTo>
                  <a:pt x="5894" y="3346"/>
                  <a:pt x="5239" y="3156"/>
                  <a:pt x="4561" y="3156"/>
                </a:cubicBezTo>
                <a:cubicBezTo>
                  <a:pt x="2632" y="3156"/>
                  <a:pt x="1048" y="4739"/>
                  <a:pt x="1048" y="6668"/>
                </a:cubicBezTo>
                <a:cubicBezTo>
                  <a:pt x="1048" y="8609"/>
                  <a:pt x="2632" y="10181"/>
                  <a:pt x="4561" y="10181"/>
                </a:cubicBezTo>
                <a:cubicBezTo>
                  <a:pt x="6501" y="10181"/>
                  <a:pt x="8073" y="8609"/>
                  <a:pt x="8073" y="6668"/>
                </a:cubicBezTo>
                <a:cubicBezTo>
                  <a:pt x="8073" y="5787"/>
                  <a:pt x="7752" y="4954"/>
                  <a:pt x="7156" y="4299"/>
                </a:cubicBezTo>
                <a:lnTo>
                  <a:pt x="7680" y="3787"/>
                </a:lnTo>
                <a:cubicBezTo>
                  <a:pt x="8383" y="4561"/>
                  <a:pt x="8799" y="5573"/>
                  <a:pt x="8799" y="6680"/>
                </a:cubicBezTo>
                <a:cubicBezTo>
                  <a:pt x="8799" y="9026"/>
                  <a:pt x="6894" y="10931"/>
                  <a:pt x="4549" y="10931"/>
                </a:cubicBezTo>
                <a:cubicBezTo>
                  <a:pt x="2215" y="10931"/>
                  <a:pt x="310" y="9026"/>
                  <a:pt x="310" y="6680"/>
                </a:cubicBezTo>
                <a:cubicBezTo>
                  <a:pt x="310" y="4347"/>
                  <a:pt x="2215" y="2442"/>
                  <a:pt x="4549" y="2442"/>
                </a:cubicBezTo>
                <a:close/>
                <a:moveTo>
                  <a:pt x="10023" y="1"/>
                </a:moveTo>
                <a:cubicBezTo>
                  <a:pt x="9981" y="1"/>
                  <a:pt x="9938" y="17"/>
                  <a:pt x="9907" y="48"/>
                </a:cubicBezTo>
                <a:lnTo>
                  <a:pt x="8156" y="1799"/>
                </a:lnTo>
                <a:cubicBezTo>
                  <a:pt x="8121" y="1834"/>
                  <a:pt x="8109" y="1882"/>
                  <a:pt x="8109" y="1918"/>
                </a:cubicBezTo>
                <a:lnTo>
                  <a:pt x="8109" y="2906"/>
                </a:lnTo>
                <a:lnTo>
                  <a:pt x="7680" y="3334"/>
                </a:lnTo>
                <a:cubicBezTo>
                  <a:pt x="6859" y="2572"/>
                  <a:pt x="5775" y="2120"/>
                  <a:pt x="4573" y="2120"/>
                </a:cubicBezTo>
                <a:cubicBezTo>
                  <a:pt x="2048" y="2120"/>
                  <a:pt x="1" y="4168"/>
                  <a:pt x="1" y="6680"/>
                </a:cubicBezTo>
                <a:cubicBezTo>
                  <a:pt x="1" y="9204"/>
                  <a:pt x="2048" y="11252"/>
                  <a:pt x="4573" y="11252"/>
                </a:cubicBezTo>
                <a:cubicBezTo>
                  <a:pt x="7085" y="11252"/>
                  <a:pt x="9133" y="9204"/>
                  <a:pt x="9133" y="6680"/>
                </a:cubicBezTo>
                <a:cubicBezTo>
                  <a:pt x="9133" y="5478"/>
                  <a:pt x="8680" y="4394"/>
                  <a:pt x="7918" y="3573"/>
                </a:cubicBezTo>
                <a:lnTo>
                  <a:pt x="8347" y="3144"/>
                </a:lnTo>
                <a:lnTo>
                  <a:pt x="9335" y="3144"/>
                </a:lnTo>
                <a:cubicBezTo>
                  <a:pt x="9371" y="3144"/>
                  <a:pt x="9418" y="3132"/>
                  <a:pt x="9454" y="3096"/>
                </a:cubicBezTo>
                <a:lnTo>
                  <a:pt x="11204" y="1346"/>
                </a:lnTo>
                <a:cubicBezTo>
                  <a:pt x="11252" y="1287"/>
                  <a:pt x="11264" y="1227"/>
                  <a:pt x="11240" y="1168"/>
                </a:cubicBezTo>
                <a:cubicBezTo>
                  <a:pt x="11204" y="1108"/>
                  <a:pt x="11145" y="1060"/>
                  <a:pt x="11085" y="1060"/>
                </a:cubicBezTo>
                <a:lnTo>
                  <a:pt x="10192" y="1060"/>
                </a:lnTo>
                <a:lnTo>
                  <a:pt x="10192" y="167"/>
                </a:lnTo>
                <a:cubicBezTo>
                  <a:pt x="10192" y="108"/>
                  <a:pt x="10145" y="36"/>
                  <a:pt x="10085" y="13"/>
                </a:cubicBezTo>
                <a:cubicBezTo>
                  <a:pt x="10065" y="5"/>
                  <a:pt x="10044" y="1"/>
                  <a:pt x="100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2" name="Google Shape;1072;p69"/>
          <p:cNvGrpSpPr/>
          <p:nvPr/>
        </p:nvGrpSpPr>
        <p:grpSpPr>
          <a:xfrm>
            <a:off x="2837509" y="3197040"/>
            <a:ext cx="472297" cy="437949"/>
            <a:chOff x="4675986" y="2745684"/>
            <a:chExt cx="381346" cy="368644"/>
          </a:xfrm>
        </p:grpSpPr>
        <p:sp>
          <p:nvSpPr>
            <p:cNvPr id="1073" name="Google Shape;1073;p69"/>
            <p:cNvSpPr/>
            <p:nvPr/>
          </p:nvSpPr>
          <p:spPr>
            <a:xfrm>
              <a:off x="4828918" y="2895345"/>
              <a:ext cx="69226" cy="69258"/>
            </a:xfrm>
            <a:custGeom>
              <a:rect b="b" l="l" r="r" t="t"/>
              <a:pathLst>
                <a:path extrusionOk="0" h="2181" w="2180">
                  <a:moveTo>
                    <a:pt x="1100" y="1"/>
                  </a:moveTo>
                  <a:cubicBezTo>
                    <a:pt x="535" y="1"/>
                    <a:pt x="1" y="443"/>
                    <a:pt x="1" y="1098"/>
                  </a:cubicBezTo>
                  <a:cubicBezTo>
                    <a:pt x="1" y="1705"/>
                    <a:pt x="501" y="2181"/>
                    <a:pt x="1096" y="2181"/>
                  </a:cubicBezTo>
                  <a:cubicBezTo>
                    <a:pt x="1703" y="2181"/>
                    <a:pt x="2180" y="1693"/>
                    <a:pt x="2180" y="1098"/>
                  </a:cubicBezTo>
                  <a:cubicBezTo>
                    <a:pt x="2180" y="1014"/>
                    <a:pt x="2180" y="955"/>
                    <a:pt x="2168" y="895"/>
                  </a:cubicBezTo>
                  <a:cubicBezTo>
                    <a:pt x="2146" y="819"/>
                    <a:pt x="2074" y="763"/>
                    <a:pt x="1989" y="763"/>
                  </a:cubicBezTo>
                  <a:cubicBezTo>
                    <a:pt x="1981" y="763"/>
                    <a:pt x="1973" y="763"/>
                    <a:pt x="1965" y="764"/>
                  </a:cubicBezTo>
                  <a:cubicBezTo>
                    <a:pt x="1882" y="776"/>
                    <a:pt x="1822" y="871"/>
                    <a:pt x="1834" y="955"/>
                  </a:cubicBezTo>
                  <a:cubicBezTo>
                    <a:pt x="1915" y="1442"/>
                    <a:pt x="1524" y="1834"/>
                    <a:pt x="1092" y="1834"/>
                  </a:cubicBezTo>
                  <a:cubicBezTo>
                    <a:pt x="954" y="1834"/>
                    <a:pt x="812" y="1794"/>
                    <a:pt x="679" y="1705"/>
                  </a:cubicBezTo>
                  <a:cubicBezTo>
                    <a:pt x="60" y="1288"/>
                    <a:pt x="358" y="336"/>
                    <a:pt x="1096" y="336"/>
                  </a:cubicBezTo>
                  <a:cubicBezTo>
                    <a:pt x="1251" y="336"/>
                    <a:pt x="1418" y="395"/>
                    <a:pt x="1548" y="502"/>
                  </a:cubicBezTo>
                  <a:cubicBezTo>
                    <a:pt x="1581" y="525"/>
                    <a:pt x="1615" y="536"/>
                    <a:pt x="1649" y="536"/>
                  </a:cubicBezTo>
                  <a:cubicBezTo>
                    <a:pt x="1701" y="536"/>
                    <a:pt x="1750" y="510"/>
                    <a:pt x="1787" y="466"/>
                  </a:cubicBezTo>
                  <a:cubicBezTo>
                    <a:pt x="1846" y="395"/>
                    <a:pt x="1834" y="288"/>
                    <a:pt x="1763" y="228"/>
                  </a:cubicBezTo>
                  <a:cubicBezTo>
                    <a:pt x="1558" y="72"/>
                    <a:pt x="1327" y="1"/>
                    <a:pt x="1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69"/>
            <p:cNvSpPr/>
            <p:nvPr/>
          </p:nvSpPr>
          <p:spPr>
            <a:xfrm>
              <a:off x="4675986" y="2745684"/>
              <a:ext cx="381346" cy="368644"/>
            </a:xfrm>
            <a:custGeom>
              <a:rect b="b" l="l" r="r" t="t"/>
              <a:pathLst>
                <a:path extrusionOk="0" h="11609" w="12009">
                  <a:moveTo>
                    <a:pt x="1049" y="2188"/>
                  </a:moveTo>
                  <a:cubicBezTo>
                    <a:pt x="1173" y="2188"/>
                    <a:pt x="1299" y="2229"/>
                    <a:pt x="1411" y="2322"/>
                  </a:cubicBezTo>
                  <a:cubicBezTo>
                    <a:pt x="1650" y="2512"/>
                    <a:pt x="1697" y="2846"/>
                    <a:pt x="1531" y="3096"/>
                  </a:cubicBezTo>
                  <a:cubicBezTo>
                    <a:pt x="1413" y="3272"/>
                    <a:pt x="1231" y="3354"/>
                    <a:pt x="1049" y="3354"/>
                  </a:cubicBezTo>
                  <a:cubicBezTo>
                    <a:pt x="791" y="3354"/>
                    <a:pt x="534" y="3188"/>
                    <a:pt x="471" y="2893"/>
                  </a:cubicBezTo>
                  <a:cubicBezTo>
                    <a:pt x="401" y="2493"/>
                    <a:pt x="714" y="2188"/>
                    <a:pt x="1049" y="2188"/>
                  </a:cubicBezTo>
                  <a:close/>
                  <a:moveTo>
                    <a:pt x="4317" y="3036"/>
                  </a:moveTo>
                  <a:cubicBezTo>
                    <a:pt x="4400" y="3084"/>
                    <a:pt x="5472" y="3703"/>
                    <a:pt x="5567" y="3751"/>
                  </a:cubicBezTo>
                  <a:lnTo>
                    <a:pt x="4317" y="4465"/>
                  </a:lnTo>
                  <a:lnTo>
                    <a:pt x="4317" y="3036"/>
                  </a:lnTo>
                  <a:close/>
                  <a:moveTo>
                    <a:pt x="7496" y="3036"/>
                  </a:moveTo>
                  <a:lnTo>
                    <a:pt x="7496" y="4465"/>
                  </a:lnTo>
                  <a:lnTo>
                    <a:pt x="6245" y="3751"/>
                  </a:lnTo>
                  <a:lnTo>
                    <a:pt x="7496" y="3036"/>
                  </a:lnTo>
                  <a:close/>
                  <a:moveTo>
                    <a:pt x="9246" y="2262"/>
                  </a:moveTo>
                  <a:cubicBezTo>
                    <a:pt x="10115" y="2262"/>
                    <a:pt x="10829" y="2965"/>
                    <a:pt x="10829" y="3858"/>
                  </a:cubicBezTo>
                  <a:cubicBezTo>
                    <a:pt x="10829" y="4429"/>
                    <a:pt x="10520" y="4953"/>
                    <a:pt x="10032" y="5239"/>
                  </a:cubicBezTo>
                  <a:lnTo>
                    <a:pt x="9448" y="5572"/>
                  </a:lnTo>
                  <a:cubicBezTo>
                    <a:pt x="9270" y="5477"/>
                    <a:pt x="8055" y="4775"/>
                    <a:pt x="7841" y="4656"/>
                  </a:cubicBezTo>
                  <a:lnTo>
                    <a:pt x="7841" y="2834"/>
                  </a:lnTo>
                  <a:cubicBezTo>
                    <a:pt x="8305" y="2596"/>
                    <a:pt x="8627" y="2262"/>
                    <a:pt x="9246" y="2262"/>
                  </a:cubicBezTo>
                  <a:close/>
                  <a:moveTo>
                    <a:pt x="2565" y="2283"/>
                  </a:moveTo>
                  <a:cubicBezTo>
                    <a:pt x="2837" y="2283"/>
                    <a:pt x="3111" y="2352"/>
                    <a:pt x="3364" y="2489"/>
                  </a:cubicBezTo>
                  <a:cubicBezTo>
                    <a:pt x="3745" y="2715"/>
                    <a:pt x="3602" y="2620"/>
                    <a:pt x="3971" y="2846"/>
                  </a:cubicBezTo>
                  <a:lnTo>
                    <a:pt x="3971" y="4656"/>
                  </a:lnTo>
                  <a:lnTo>
                    <a:pt x="2352" y="5584"/>
                  </a:lnTo>
                  <a:lnTo>
                    <a:pt x="1769" y="5251"/>
                  </a:lnTo>
                  <a:cubicBezTo>
                    <a:pt x="1400" y="5049"/>
                    <a:pt x="1126" y="4703"/>
                    <a:pt x="1030" y="4287"/>
                  </a:cubicBezTo>
                  <a:cubicBezTo>
                    <a:pt x="971" y="4096"/>
                    <a:pt x="947" y="3882"/>
                    <a:pt x="983" y="3691"/>
                  </a:cubicBezTo>
                  <a:lnTo>
                    <a:pt x="983" y="3691"/>
                  </a:lnTo>
                  <a:cubicBezTo>
                    <a:pt x="1005" y="3693"/>
                    <a:pt x="1027" y="3694"/>
                    <a:pt x="1049" y="3694"/>
                  </a:cubicBezTo>
                  <a:cubicBezTo>
                    <a:pt x="1694" y="3694"/>
                    <a:pt x="2153" y="3028"/>
                    <a:pt x="1900" y="2429"/>
                  </a:cubicBezTo>
                  <a:cubicBezTo>
                    <a:pt x="2111" y="2332"/>
                    <a:pt x="2337" y="2283"/>
                    <a:pt x="2565" y="2283"/>
                  </a:cubicBezTo>
                  <a:close/>
                  <a:moveTo>
                    <a:pt x="7841" y="5060"/>
                  </a:moveTo>
                  <a:cubicBezTo>
                    <a:pt x="8008" y="5156"/>
                    <a:pt x="8960" y="5703"/>
                    <a:pt x="9127" y="5787"/>
                  </a:cubicBezTo>
                  <a:lnTo>
                    <a:pt x="7841" y="6513"/>
                  </a:lnTo>
                  <a:lnTo>
                    <a:pt x="7841" y="5060"/>
                  </a:lnTo>
                  <a:close/>
                  <a:moveTo>
                    <a:pt x="3971" y="5060"/>
                  </a:moveTo>
                  <a:lnTo>
                    <a:pt x="3971" y="6525"/>
                  </a:lnTo>
                  <a:lnTo>
                    <a:pt x="2697" y="5787"/>
                  </a:lnTo>
                  <a:lnTo>
                    <a:pt x="3971" y="5060"/>
                  </a:lnTo>
                  <a:close/>
                  <a:moveTo>
                    <a:pt x="5900" y="3965"/>
                  </a:moveTo>
                  <a:lnTo>
                    <a:pt x="7496" y="4870"/>
                  </a:lnTo>
                  <a:lnTo>
                    <a:pt x="7496" y="6715"/>
                  </a:lnTo>
                  <a:lnTo>
                    <a:pt x="5900" y="7620"/>
                  </a:lnTo>
                  <a:lnTo>
                    <a:pt x="4317" y="6715"/>
                  </a:lnTo>
                  <a:lnTo>
                    <a:pt x="4317" y="4870"/>
                  </a:lnTo>
                  <a:lnTo>
                    <a:pt x="5900" y="3965"/>
                  </a:lnTo>
                  <a:close/>
                  <a:moveTo>
                    <a:pt x="4317" y="7120"/>
                  </a:moveTo>
                  <a:lnTo>
                    <a:pt x="5567" y="7835"/>
                  </a:lnTo>
                  <a:lnTo>
                    <a:pt x="4317" y="8549"/>
                  </a:lnTo>
                  <a:lnTo>
                    <a:pt x="4317" y="7120"/>
                  </a:lnTo>
                  <a:close/>
                  <a:moveTo>
                    <a:pt x="7496" y="7108"/>
                  </a:moveTo>
                  <a:lnTo>
                    <a:pt x="7496" y="8549"/>
                  </a:lnTo>
                  <a:cubicBezTo>
                    <a:pt x="7412" y="8501"/>
                    <a:pt x="6341" y="7870"/>
                    <a:pt x="6245" y="7835"/>
                  </a:cubicBezTo>
                  <a:lnTo>
                    <a:pt x="7496" y="7108"/>
                  </a:lnTo>
                  <a:close/>
                  <a:moveTo>
                    <a:pt x="9484" y="5965"/>
                  </a:moveTo>
                  <a:lnTo>
                    <a:pt x="10055" y="6299"/>
                  </a:lnTo>
                  <a:cubicBezTo>
                    <a:pt x="10436" y="6501"/>
                    <a:pt x="10698" y="6846"/>
                    <a:pt x="10806" y="7263"/>
                  </a:cubicBezTo>
                  <a:cubicBezTo>
                    <a:pt x="10853" y="7442"/>
                    <a:pt x="10865" y="7620"/>
                    <a:pt x="10865" y="7799"/>
                  </a:cubicBezTo>
                  <a:cubicBezTo>
                    <a:pt x="10859" y="7799"/>
                    <a:pt x="10853" y="7799"/>
                    <a:pt x="10847" y="7799"/>
                  </a:cubicBezTo>
                  <a:cubicBezTo>
                    <a:pt x="10143" y="7799"/>
                    <a:pt x="9677" y="8506"/>
                    <a:pt x="9972" y="9120"/>
                  </a:cubicBezTo>
                  <a:cubicBezTo>
                    <a:pt x="9748" y="9235"/>
                    <a:pt x="9502" y="9295"/>
                    <a:pt x="9253" y="9295"/>
                  </a:cubicBezTo>
                  <a:cubicBezTo>
                    <a:pt x="8987" y="9295"/>
                    <a:pt x="8718" y="9226"/>
                    <a:pt x="8472" y="9085"/>
                  </a:cubicBezTo>
                  <a:cubicBezTo>
                    <a:pt x="8079" y="8859"/>
                    <a:pt x="8234" y="8942"/>
                    <a:pt x="7853" y="8728"/>
                  </a:cubicBezTo>
                  <a:lnTo>
                    <a:pt x="7853" y="6894"/>
                  </a:lnTo>
                  <a:lnTo>
                    <a:pt x="9484" y="5965"/>
                  </a:lnTo>
                  <a:close/>
                  <a:moveTo>
                    <a:pt x="10799" y="8158"/>
                  </a:moveTo>
                  <a:cubicBezTo>
                    <a:pt x="10910" y="8158"/>
                    <a:pt x="11021" y="8189"/>
                    <a:pt x="11115" y="8251"/>
                  </a:cubicBezTo>
                  <a:cubicBezTo>
                    <a:pt x="11568" y="8549"/>
                    <a:pt x="11413" y="9216"/>
                    <a:pt x="10913" y="9299"/>
                  </a:cubicBezTo>
                  <a:cubicBezTo>
                    <a:pt x="10869" y="9308"/>
                    <a:pt x="10827" y="9312"/>
                    <a:pt x="10786" y="9312"/>
                  </a:cubicBezTo>
                  <a:cubicBezTo>
                    <a:pt x="10343" y="9312"/>
                    <a:pt x="10056" y="8809"/>
                    <a:pt x="10317" y="8406"/>
                  </a:cubicBezTo>
                  <a:cubicBezTo>
                    <a:pt x="10429" y="8243"/>
                    <a:pt x="10614" y="8158"/>
                    <a:pt x="10799" y="8158"/>
                  </a:cubicBezTo>
                  <a:close/>
                  <a:moveTo>
                    <a:pt x="5900" y="8025"/>
                  </a:moveTo>
                  <a:cubicBezTo>
                    <a:pt x="6103" y="8144"/>
                    <a:pt x="7305" y="8823"/>
                    <a:pt x="7496" y="8930"/>
                  </a:cubicBezTo>
                  <a:lnTo>
                    <a:pt x="7496" y="9644"/>
                  </a:lnTo>
                  <a:cubicBezTo>
                    <a:pt x="7496" y="10525"/>
                    <a:pt x="6781" y="11240"/>
                    <a:pt x="5900" y="11240"/>
                  </a:cubicBezTo>
                  <a:cubicBezTo>
                    <a:pt x="5031" y="11240"/>
                    <a:pt x="4317" y="10525"/>
                    <a:pt x="4317" y="9644"/>
                  </a:cubicBezTo>
                  <a:lnTo>
                    <a:pt x="4317" y="8930"/>
                  </a:lnTo>
                  <a:lnTo>
                    <a:pt x="5900" y="8025"/>
                  </a:lnTo>
                  <a:close/>
                  <a:moveTo>
                    <a:pt x="5900" y="0"/>
                  </a:moveTo>
                  <a:cubicBezTo>
                    <a:pt x="4829" y="0"/>
                    <a:pt x="3971" y="869"/>
                    <a:pt x="3971" y="1941"/>
                  </a:cubicBezTo>
                  <a:lnTo>
                    <a:pt x="3971" y="2441"/>
                  </a:lnTo>
                  <a:cubicBezTo>
                    <a:pt x="3686" y="2274"/>
                    <a:pt x="3793" y="2334"/>
                    <a:pt x="3519" y="2191"/>
                  </a:cubicBezTo>
                  <a:cubicBezTo>
                    <a:pt x="3219" y="2016"/>
                    <a:pt x="2890" y="1933"/>
                    <a:pt x="2564" y="1933"/>
                  </a:cubicBezTo>
                  <a:cubicBezTo>
                    <a:pt x="2268" y="1933"/>
                    <a:pt x="1975" y="2001"/>
                    <a:pt x="1709" y="2131"/>
                  </a:cubicBezTo>
                  <a:cubicBezTo>
                    <a:pt x="1515" y="1930"/>
                    <a:pt x="1277" y="1842"/>
                    <a:pt x="1045" y="1842"/>
                  </a:cubicBezTo>
                  <a:cubicBezTo>
                    <a:pt x="508" y="1842"/>
                    <a:pt x="1" y="2313"/>
                    <a:pt x="126" y="2953"/>
                  </a:cubicBezTo>
                  <a:cubicBezTo>
                    <a:pt x="185" y="3251"/>
                    <a:pt x="388" y="3489"/>
                    <a:pt x="638" y="3608"/>
                  </a:cubicBezTo>
                  <a:cubicBezTo>
                    <a:pt x="530" y="4358"/>
                    <a:pt x="888" y="5156"/>
                    <a:pt x="1590" y="5549"/>
                  </a:cubicBezTo>
                  <a:cubicBezTo>
                    <a:pt x="1828" y="5691"/>
                    <a:pt x="1757" y="5644"/>
                    <a:pt x="1995" y="5787"/>
                  </a:cubicBezTo>
                  <a:lnTo>
                    <a:pt x="1590" y="6025"/>
                  </a:lnTo>
                  <a:cubicBezTo>
                    <a:pt x="995" y="6370"/>
                    <a:pt x="626" y="7025"/>
                    <a:pt x="626" y="7716"/>
                  </a:cubicBezTo>
                  <a:cubicBezTo>
                    <a:pt x="626" y="8704"/>
                    <a:pt x="1400" y="9537"/>
                    <a:pt x="2388" y="9632"/>
                  </a:cubicBezTo>
                  <a:lnTo>
                    <a:pt x="2412" y="9632"/>
                  </a:lnTo>
                  <a:cubicBezTo>
                    <a:pt x="2495" y="9632"/>
                    <a:pt x="2566" y="9573"/>
                    <a:pt x="2566" y="9478"/>
                  </a:cubicBezTo>
                  <a:cubicBezTo>
                    <a:pt x="2590" y="9394"/>
                    <a:pt x="2507" y="9299"/>
                    <a:pt x="2424" y="9299"/>
                  </a:cubicBezTo>
                  <a:cubicBezTo>
                    <a:pt x="1602" y="9228"/>
                    <a:pt x="959" y="8549"/>
                    <a:pt x="959" y="7727"/>
                  </a:cubicBezTo>
                  <a:cubicBezTo>
                    <a:pt x="959" y="7144"/>
                    <a:pt x="1281" y="6620"/>
                    <a:pt x="1769" y="6346"/>
                  </a:cubicBezTo>
                  <a:lnTo>
                    <a:pt x="2352" y="6013"/>
                  </a:lnTo>
                  <a:lnTo>
                    <a:pt x="3971" y="6942"/>
                  </a:lnTo>
                  <a:lnTo>
                    <a:pt x="3971" y="8763"/>
                  </a:lnTo>
                  <a:cubicBezTo>
                    <a:pt x="3436" y="9061"/>
                    <a:pt x="3305" y="9168"/>
                    <a:pt x="3031" y="9263"/>
                  </a:cubicBezTo>
                  <a:cubicBezTo>
                    <a:pt x="2947" y="9287"/>
                    <a:pt x="2900" y="9382"/>
                    <a:pt x="2912" y="9466"/>
                  </a:cubicBezTo>
                  <a:cubicBezTo>
                    <a:pt x="2943" y="9549"/>
                    <a:pt x="3011" y="9587"/>
                    <a:pt x="3091" y="9587"/>
                  </a:cubicBezTo>
                  <a:cubicBezTo>
                    <a:pt x="3103" y="9587"/>
                    <a:pt x="3114" y="9586"/>
                    <a:pt x="3126" y="9585"/>
                  </a:cubicBezTo>
                  <a:cubicBezTo>
                    <a:pt x="3436" y="9501"/>
                    <a:pt x="3578" y="9359"/>
                    <a:pt x="3959" y="9168"/>
                  </a:cubicBezTo>
                  <a:lnTo>
                    <a:pt x="3959" y="9680"/>
                  </a:lnTo>
                  <a:cubicBezTo>
                    <a:pt x="3959" y="10752"/>
                    <a:pt x="4817" y="11609"/>
                    <a:pt x="5888" y="11609"/>
                  </a:cubicBezTo>
                  <a:cubicBezTo>
                    <a:pt x="6960" y="11609"/>
                    <a:pt x="7829" y="10752"/>
                    <a:pt x="7829" y="9680"/>
                  </a:cubicBezTo>
                  <a:lnTo>
                    <a:pt x="7829" y="9168"/>
                  </a:lnTo>
                  <a:cubicBezTo>
                    <a:pt x="8317" y="9454"/>
                    <a:pt x="8627" y="9680"/>
                    <a:pt x="9222" y="9680"/>
                  </a:cubicBezTo>
                  <a:cubicBezTo>
                    <a:pt x="9555" y="9680"/>
                    <a:pt x="9865" y="9597"/>
                    <a:pt x="10151" y="9442"/>
                  </a:cubicBezTo>
                  <a:cubicBezTo>
                    <a:pt x="10315" y="9597"/>
                    <a:pt x="10543" y="9696"/>
                    <a:pt x="10788" y="9696"/>
                  </a:cubicBezTo>
                  <a:cubicBezTo>
                    <a:pt x="10845" y="9696"/>
                    <a:pt x="10902" y="9691"/>
                    <a:pt x="10960" y="9680"/>
                  </a:cubicBezTo>
                  <a:cubicBezTo>
                    <a:pt x="11865" y="9466"/>
                    <a:pt x="12008" y="8263"/>
                    <a:pt x="11175" y="7894"/>
                  </a:cubicBezTo>
                  <a:cubicBezTo>
                    <a:pt x="11246" y="7156"/>
                    <a:pt x="10889" y="6406"/>
                    <a:pt x="10210" y="6013"/>
                  </a:cubicBezTo>
                  <a:cubicBezTo>
                    <a:pt x="9972" y="5882"/>
                    <a:pt x="10044" y="5918"/>
                    <a:pt x="9805" y="5775"/>
                  </a:cubicBezTo>
                  <a:lnTo>
                    <a:pt x="10210" y="5537"/>
                  </a:lnTo>
                  <a:cubicBezTo>
                    <a:pt x="11127" y="5001"/>
                    <a:pt x="11460" y="3810"/>
                    <a:pt x="10925" y="2882"/>
                  </a:cubicBezTo>
                  <a:cubicBezTo>
                    <a:pt x="10579" y="2286"/>
                    <a:pt x="9924" y="1917"/>
                    <a:pt x="9246" y="1917"/>
                  </a:cubicBezTo>
                  <a:cubicBezTo>
                    <a:pt x="8531" y="1917"/>
                    <a:pt x="8139" y="2286"/>
                    <a:pt x="7841" y="2429"/>
                  </a:cubicBezTo>
                  <a:cubicBezTo>
                    <a:pt x="7829" y="2012"/>
                    <a:pt x="7865" y="1810"/>
                    <a:pt x="7793" y="1489"/>
                  </a:cubicBezTo>
                  <a:cubicBezTo>
                    <a:pt x="7783" y="1408"/>
                    <a:pt x="7704" y="1352"/>
                    <a:pt x="7629" y="1352"/>
                  </a:cubicBezTo>
                  <a:cubicBezTo>
                    <a:pt x="7616" y="1352"/>
                    <a:pt x="7603" y="1354"/>
                    <a:pt x="7591" y="1358"/>
                  </a:cubicBezTo>
                  <a:cubicBezTo>
                    <a:pt x="7496" y="1369"/>
                    <a:pt x="7436" y="1477"/>
                    <a:pt x="7448" y="1560"/>
                  </a:cubicBezTo>
                  <a:cubicBezTo>
                    <a:pt x="7507" y="1834"/>
                    <a:pt x="7484" y="1989"/>
                    <a:pt x="7496" y="2620"/>
                  </a:cubicBezTo>
                  <a:lnTo>
                    <a:pt x="5900" y="3525"/>
                  </a:lnTo>
                  <a:lnTo>
                    <a:pt x="4317" y="2620"/>
                  </a:lnTo>
                  <a:lnTo>
                    <a:pt x="4317" y="1941"/>
                  </a:lnTo>
                  <a:cubicBezTo>
                    <a:pt x="4317" y="1060"/>
                    <a:pt x="5031" y="346"/>
                    <a:pt x="5900" y="346"/>
                  </a:cubicBezTo>
                  <a:cubicBezTo>
                    <a:pt x="6424" y="346"/>
                    <a:pt x="6912" y="596"/>
                    <a:pt x="7210" y="1024"/>
                  </a:cubicBezTo>
                  <a:cubicBezTo>
                    <a:pt x="7246" y="1075"/>
                    <a:pt x="7301" y="1100"/>
                    <a:pt x="7354" y="1100"/>
                  </a:cubicBezTo>
                  <a:cubicBezTo>
                    <a:pt x="7388" y="1100"/>
                    <a:pt x="7420" y="1090"/>
                    <a:pt x="7448" y="1072"/>
                  </a:cubicBezTo>
                  <a:cubicBezTo>
                    <a:pt x="7531" y="1012"/>
                    <a:pt x="7543" y="905"/>
                    <a:pt x="7496" y="834"/>
                  </a:cubicBezTo>
                  <a:cubicBezTo>
                    <a:pt x="7138" y="310"/>
                    <a:pt x="6543" y="0"/>
                    <a:pt x="5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5" name="Google Shape;1075;p69"/>
          <p:cNvGrpSpPr/>
          <p:nvPr/>
        </p:nvGrpSpPr>
        <p:grpSpPr>
          <a:xfrm>
            <a:off x="5834208" y="3197050"/>
            <a:ext cx="472293" cy="437950"/>
            <a:chOff x="1958520" y="2302574"/>
            <a:chExt cx="359213" cy="327807"/>
          </a:xfrm>
        </p:grpSpPr>
        <p:sp>
          <p:nvSpPr>
            <p:cNvPr id="1076" name="Google Shape;1076;p69"/>
            <p:cNvSpPr/>
            <p:nvPr/>
          </p:nvSpPr>
          <p:spPr>
            <a:xfrm>
              <a:off x="1958520" y="2302574"/>
              <a:ext cx="359213" cy="327807"/>
            </a:xfrm>
            <a:custGeom>
              <a:rect b="b" l="l" r="r" t="t"/>
              <a:pathLst>
                <a:path extrusionOk="0" h="10323" w="11312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69"/>
            <p:cNvSpPr/>
            <p:nvPr/>
          </p:nvSpPr>
          <p:spPr>
            <a:xfrm>
              <a:off x="1986877" y="2331313"/>
              <a:ext cx="302117" cy="184909"/>
            </a:xfrm>
            <a:custGeom>
              <a:rect b="b" l="l" r="r" t="t"/>
              <a:pathLst>
                <a:path extrusionOk="0" h="5823" w="9514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69"/>
            <p:cNvSpPr/>
            <p:nvPr/>
          </p:nvSpPr>
          <p:spPr>
            <a:xfrm>
              <a:off x="2131521" y="2526701"/>
              <a:ext cx="11908" cy="10638"/>
            </a:xfrm>
            <a:custGeom>
              <a:rect b="b" l="l" r="r" t="t"/>
              <a:pathLst>
                <a:path extrusionOk="0" h="335" w="375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7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080" y="1385063"/>
            <a:ext cx="4826382" cy="2984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70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Outreach &amp; Outcome</a:t>
            </a:r>
            <a:endParaRPr/>
          </a:p>
        </p:txBody>
      </p:sp>
      <p:sp>
        <p:nvSpPr>
          <p:cNvPr id="1085" name="Google Shape;1085;p70"/>
          <p:cNvSpPr txBox="1"/>
          <p:nvPr>
            <p:ph idx="1" type="body"/>
          </p:nvPr>
        </p:nvSpPr>
        <p:spPr>
          <a:xfrm>
            <a:off x="5873375" y="1935750"/>
            <a:ext cx="2990700" cy="17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50"/>
              <a:t>Outreach via email and phone calls to business development departments</a:t>
            </a:r>
            <a:br>
              <a:rPr lang="en" sz="1450"/>
            </a:br>
            <a:endParaRPr sz="145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50"/>
              <a:t>Evaluated total of 22 companies, contacted 20</a:t>
            </a:r>
            <a:br>
              <a:rPr lang="en" sz="1450"/>
            </a:br>
            <a:endParaRPr sz="145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50"/>
              <a:t>Responses = 1 (Merck, HIV)</a:t>
            </a:r>
            <a:endParaRPr sz="145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1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Notable Mentions</a:t>
            </a:r>
            <a:endParaRPr/>
          </a:p>
        </p:txBody>
      </p:sp>
      <p:sp>
        <p:nvSpPr>
          <p:cNvPr id="1091" name="Google Shape;1091;p71"/>
          <p:cNvSpPr txBox="1"/>
          <p:nvPr/>
        </p:nvSpPr>
        <p:spPr>
          <a:xfrm>
            <a:off x="718900" y="2042150"/>
            <a:ext cx="10413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Merck</a:t>
            </a:r>
            <a:endParaRPr sz="15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2" name="Google Shape;1092;p71"/>
          <p:cNvSpPr txBox="1"/>
          <p:nvPr/>
        </p:nvSpPr>
        <p:spPr>
          <a:xfrm>
            <a:off x="1615650" y="1626325"/>
            <a:ext cx="22869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Well-established company that can bring financial knowledge &amp; expertise to support clinical pipeline processes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Multiple pre-existing partnerships in the industry 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Only company that responded</a:t>
            </a:r>
            <a:endParaRPr sz="9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93" name="Google Shape;1093;p71"/>
          <p:cNvSpPr/>
          <p:nvPr/>
        </p:nvSpPr>
        <p:spPr>
          <a:xfrm flipH="1" rot="10800000">
            <a:off x="7056752" y="930993"/>
            <a:ext cx="227199" cy="227199"/>
          </a:xfrm>
          <a:custGeom>
            <a:rect b="b" l="l" r="r" t="t"/>
            <a:pathLst>
              <a:path extrusionOk="0" h="6810" w="6810">
                <a:moveTo>
                  <a:pt x="6810" y="2372"/>
                </a:moveTo>
                <a:lnTo>
                  <a:pt x="4439" y="2372"/>
                </a:lnTo>
                <a:lnTo>
                  <a:pt x="4439" y="1"/>
                </a:lnTo>
                <a:lnTo>
                  <a:pt x="2402" y="1"/>
                </a:lnTo>
                <a:lnTo>
                  <a:pt x="2402" y="2372"/>
                </a:lnTo>
                <a:lnTo>
                  <a:pt x="1" y="2372"/>
                </a:lnTo>
                <a:lnTo>
                  <a:pt x="1" y="4408"/>
                </a:lnTo>
                <a:lnTo>
                  <a:pt x="2402" y="4408"/>
                </a:lnTo>
                <a:lnTo>
                  <a:pt x="2402" y="6809"/>
                </a:lnTo>
                <a:lnTo>
                  <a:pt x="4439" y="6809"/>
                </a:lnTo>
                <a:lnTo>
                  <a:pt x="4439" y="4408"/>
                </a:lnTo>
                <a:lnTo>
                  <a:pt x="6810" y="44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71"/>
          <p:cNvSpPr txBox="1"/>
          <p:nvPr/>
        </p:nvSpPr>
        <p:spPr>
          <a:xfrm>
            <a:off x="636700" y="1626325"/>
            <a:ext cx="1123500" cy="49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HIV</a:t>
            </a:r>
            <a:endParaRPr sz="3000">
              <a:solidFill>
                <a:schemeClr val="accent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1095" name="Google Shape;1095;p71"/>
          <p:cNvSpPr txBox="1"/>
          <p:nvPr/>
        </p:nvSpPr>
        <p:spPr>
          <a:xfrm>
            <a:off x="-201100" y="3717425"/>
            <a:ext cx="20361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Public Health Vaccines LLC</a:t>
            </a:r>
            <a:endParaRPr sz="15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6" name="Google Shape;1096;p71"/>
          <p:cNvSpPr txBox="1"/>
          <p:nvPr/>
        </p:nvSpPr>
        <p:spPr>
          <a:xfrm>
            <a:off x="1690375" y="3271150"/>
            <a:ext cx="22869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841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High focus candidate in company pipeline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1841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Nipah therapeutic is furthest in development phases (pre-clinical)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18415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Potential to be open to collaboration</a:t>
            </a:r>
            <a:endParaRPr sz="9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097" name="Google Shape;1097;p71"/>
          <p:cNvSpPr txBox="1"/>
          <p:nvPr/>
        </p:nvSpPr>
        <p:spPr>
          <a:xfrm>
            <a:off x="431900" y="3194625"/>
            <a:ext cx="1403100" cy="49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i Jamjuree"/>
                <a:ea typeface="Bai Jamjuree"/>
                <a:cs typeface="Bai Jamjuree"/>
                <a:sym typeface="Bai Jamjuree"/>
              </a:rPr>
              <a:t>Nipah</a:t>
            </a:r>
            <a:endParaRPr sz="3000">
              <a:solidFill>
                <a:schemeClr val="l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1098" name="Google Shape;1098;p71"/>
          <p:cNvSpPr txBox="1"/>
          <p:nvPr/>
        </p:nvSpPr>
        <p:spPr>
          <a:xfrm>
            <a:off x="4289575" y="2111913"/>
            <a:ext cx="20361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Ridgeback Biotherapeutics</a:t>
            </a:r>
            <a:endParaRPr sz="15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099" name="Google Shape;1099;p71"/>
          <p:cNvSpPr txBox="1"/>
          <p:nvPr/>
        </p:nvSpPr>
        <p:spPr>
          <a:xfrm>
            <a:off x="6325675" y="1663538"/>
            <a:ext cx="22869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841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High focus candidate in company pipeline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1841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Researching on Ebola small molecules and smallpox only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1841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Have existing collaborations and potential to be open to collaboration</a:t>
            </a:r>
            <a:endParaRPr sz="9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100" name="Google Shape;1100;p71"/>
          <p:cNvSpPr txBox="1"/>
          <p:nvPr/>
        </p:nvSpPr>
        <p:spPr>
          <a:xfrm>
            <a:off x="4922575" y="1589113"/>
            <a:ext cx="1403100" cy="49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Bai Jamjuree"/>
                <a:ea typeface="Bai Jamjuree"/>
                <a:cs typeface="Bai Jamjuree"/>
                <a:sym typeface="Bai Jamjuree"/>
              </a:rPr>
              <a:t>Ebola</a:t>
            </a:r>
            <a:endParaRPr sz="3000">
              <a:solidFill>
                <a:schemeClr val="accent2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1101" name="Google Shape;1101;p71"/>
          <p:cNvSpPr txBox="1"/>
          <p:nvPr/>
        </p:nvSpPr>
        <p:spPr>
          <a:xfrm>
            <a:off x="4289550" y="3589175"/>
            <a:ext cx="2036100" cy="3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Cayman Chemicals</a:t>
            </a:r>
            <a:endParaRPr sz="15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102" name="Google Shape;1102;p71"/>
          <p:cNvSpPr txBox="1"/>
          <p:nvPr/>
        </p:nvSpPr>
        <p:spPr>
          <a:xfrm>
            <a:off x="6325675" y="3281975"/>
            <a:ext cx="24729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841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Existing partners with CRO/CDMO</a:t>
            </a:r>
            <a:endParaRPr sz="11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-1841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</a:pPr>
            <a:r>
              <a:rPr lang="en" sz="11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Interest in drug development through AI</a:t>
            </a:r>
            <a:endParaRPr sz="9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103" name="Google Shape;1103;p71"/>
          <p:cNvSpPr txBox="1"/>
          <p:nvPr/>
        </p:nvSpPr>
        <p:spPr>
          <a:xfrm>
            <a:off x="4038775" y="3194625"/>
            <a:ext cx="2286900" cy="490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Bai Jamjuree"/>
                <a:ea typeface="Bai Jamjuree"/>
                <a:cs typeface="Bai Jamjuree"/>
                <a:sym typeface="Bai Jamjuree"/>
              </a:rPr>
              <a:t>Enterovirus</a:t>
            </a:r>
            <a:endParaRPr sz="3000">
              <a:solidFill>
                <a:schemeClr val="accent3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72"/>
          <p:cNvSpPr txBox="1"/>
          <p:nvPr>
            <p:ph idx="2" type="title"/>
          </p:nvPr>
        </p:nvSpPr>
        <p:spPr>
          <a:xfrm>
            <a:off x="2830050" y="1062075"/>
            <a:ext cx="34839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109" name="Google Shape;1109;p72"/>
          <p:cNvSpPr txBox="1"/>
          <p:nvPr>
            <p:ph type="title"/>
          </p:nvPr>
        </p:nvSpPr>
        <p:spPr>
          <a:xfrm>
            <a:off x="2907450" y="2916375"/>
            <a:ext cx="33291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Competition</a:t>
            </a:r>
            <a:endParaRPr sz="4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99" y="896725"/>
            <a:ext cx="4464991" cy="335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115" name="Google Shape;1115;p73"/>
          <p:cNvSpPr txBox="1"/>
          <p:nvPr>
            <p:ph idx="4294967295" type="title"/>
          </p:nvPr>
        </p:nvSpPr>
        <p:spPr>
          <a:xfrm>
            <a:off x="2987700" y="20925"/>
            <a:ext cx="31686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Significance</a:t>
            </a:r>
            <a:endParaRPr sz="3300"/>
          </a:p>
        </p:txBody>
      </p:sp>
      <p:pic>
        <p:nvPicPr>
          <p:cNvPr id="1116" name="Google Shape;111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3624" y="687225"/>
            <a:ext cx="3244326" cy="33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73"/>
          <p:cNvSpPr txBox="1"/>
          <p:nvPr/>
        </p:nvSpPr>
        <p:spPr>
          <a:xfrm>
            <a:off x="5373625" y="3972963"/>
            <a:ext cx="3244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Didact Gothic"/>
                <a:ea typeface="Didact Gothic"/>
                <a:cs typeface="Didact Gothic"/>
                <a:sym typeface="Didact Gothic"/>
              </a:rPr>
              <a:t>2022</a:t>
            </a:r>
            <a:r>
              <a:rPr lang="en" sz="800">
                <a:latin typeface="Didact Gothic"/>
                <a:ea typeface="Didact Gothic"/>
                <a:cs typeface="Didact Gothic"/>
                <a:sym typeface="Didact Gothic"/>
              </a:rPr>
              <a:t> financings for companies engaged in AI/ML-enabled drug discovery and development. a | Venture-capital-backed private financings with disclosed raises for companies from seed stage to series D. b | Financing by disclosed modality when specified; biologics includes peptides, vaccines, antibodies, bispecific molecules and medium-sized macrocycles.</a:t>
            </a:r>
            <a:endParaRPr sz="8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18" name="Google Shape;1118;p73"/>
          <p:cNvSpPr txBox="1"/>
          <p:nvPr/>
        </p:nvSpPr>
        <p:spPr>
          <a:xfrm>
            <a:off x="2187700" y="4280775"/>
            <a:ext cx="1068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Published: 2024</a:t>
            </a:r>
            <a:endParaRPr sz="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74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Competitors</a:t>
            </a:r>
            <a:endParaRPr/>
          </a:p>
        </p:txBody>
      </p:sp>
      <p:cxnSp>
        <p:nvCxnSpPr>
          <p:cNvPr id="1124" name="Google Shape;1124;p74"/>
          <p:cNvCxnSpPr/>
          <p:nvPr/>
        </p:nvCxnSpPr>
        <p:spPr>
          <a:xfrm flipH="1" rot="5400000">
            <a:off x="3311019" y="1541900"/>
            <a:ext cx="558900" cy="6255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5" name="Google Shape;1125;p74"/>
          <p:cNvCxnSpPr/>
          <p:nvPr/>
        </p:nvCxnSpPr>
        <p:spPr>
          <a:xfrm flipH="1">
            <a:off x="3227982" y="3504075"/>
            <a:ext cx="627300" cy="4440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6" name="Google Shape;1126;p74"/>
          <p:cNvCxnSpPr/>
          <p:nvPr/>
        </p:nvCxnSpPr>
        <p:spPr>
          <a:xfrm>
            <a:off x="5297463" y="3504075"/>
            <a:ext cx="581700" cy="4443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7" name="Google Shape;1127;p74"/>
          <p:cNvCxnSpPr/>
          <p:nvPr/>
        </p:nvCxnSpPr>
        <p:spPr>
          <a:xfrm rot="10800000">
            <a:off x="3190406" y="2753950"/>
            <a:ext cx="438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8" name="Google Shape;1128;p74"/>
          <p:cNvCxnSpPr/>
          <p:nvPr/>
        </p:nvCxnSpPr>
        <p:spPr>
          <a:xfrm rot="10800000">
            <a:off x="5504194" y="2753940"/>
            <a:ext cx="4494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9" name="Google Shape;1129;p74"/>
          <p:cNvCxnSpPr/>
          <p:nvPr/>
        </p:nvCxnSpPr>
        <p:spPr>
          <a:xfrm rot="-5400000">
            <a:off x="5254094" y="1541450"/>
            <a:ext cx="558900" cy="6264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0" name="Google Shape;1130;p74"/>
          <p:cNvSpPr txBox="1"/>
          <p:nvPr/>
        </p:nvSpPr>
        <p:spPr>
          <a:xfrm>
            <a:off x="6062200" y="1551250"/>
            <a:ext cx="2163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Predictive analytics to streamline drug discovery development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131" name="Google Shape;1131;p74"/>
          <p:cNvSpPr txBox="1"/>
          <p:nvPr/>
        </p:nvSpPr>
        <p:spPr>
          <a:xfrm>
            <a:off x="6062200" y="2835375"/>
            <a:ext cx="2871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Plant-based drug discovery; explore resources for therapeutic value using ML and mass spectrometry</a:t>
            </a:r>
            <a:endParaRPr sz="12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132" name="Google Shape;1132;p74"/>
          <p:cNvSpPr txBox="1"/>
          <p:nvPr/>
        </p:nvSpPr>
        <p:spPr>
          <a:xfrm>
            <a:off x="406975" y="1599950"/>
            <a:ext cx="2674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Machine learning exposome sequencing platform for precision diagnostics of rare conditions</a:t>
            </a:r>
            <a:endParaRPr sz="10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133" name="Google Shape;1133;p74"/>
          <p:cNvSpPr txBox="1"/>
          <p:nvPr/>
        </p:nvSpPr>
        <p:spPr>
          <a:xfrm>
            <a:off x="476175" y="2835375"/>
            <a:ext cx="26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ATLAS: Physics-based drug discovery platform for critical diseases</a:t>
            </a:r>
            <a:endParaRPr sz="12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134" name="Google Shape;1134;p74"/>
          <p:cNvSpPr txBox="1"/>
          <p:nvPr/>
        </p:nvSpPr>
        <p:spPr>
          <a:xfrm>
            <a:off x="918200" y="4070800"/>
            <a:ext cx="2163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Physics-driven drug design platform simulating advanced molecular dynamics</a:t>
            </a:r>
            <a:endParaRPr sz="12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1135" name="Google Shape;1135;p74"/>
          <p:cNvSpPr txBox="1"/>
          <p:nvPr/>
        </p:nvSpPr>
        <p:spPr>
          <a:xfrm>
            <a:off x="6062200" y="4070800"/>
            <a:ext cx="2163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ML-platform to accelerate biologics drug discovery</a:t>
            </a:r>
            <a:endParaRPr sz="12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136" name="Google Shape;1136;p74"/>
          <p:cNvGrpSpPr/>
          <p:nvPr/>
        </p:nvGrpSpPr>
        <p:grpSpPr>
          <a:xfrm>
            <a:off x="3841047" y="2326926"/>
            <a:ext cx="1451103" cy="984318"/>
            <a:chOff x="7989683" y="2350207"/>
            <a:chExt cx="332761" cy="234066"/>
          </a:xfrm>
        </p:grpSpPr>
        <p:sp>
          <p:nvSpPr>
            <p:cNvPr id="1137" name="Google Shape;1137;p74"/>
            <p:cNvSpPr/>
            <p:nvPr/>
          </p:nvSpPr>
          <p:spPr>
            <a:xfrm>
              <a:off x="8258902" y="2396188"/>
              <a:ext cx="29119" cy="22101"/>
            </a:xfrm>
            <a:custGeom>
              <a:rect b="b" l="l" r="r" t="t"/>
              <a:pathLst>
                <a:path extrusionOk="0" h="696" w="917">
                  <a:moveTo>
                    <a:pt x="165" y="0"/>
                  </a:moveTo>
                  <a:cubicBezTo>
                    <a:pt x="114" y="0"/>
                    <a:pt x="64" y="22"/>
                    <a:pt x="36" y="64"/>
                  </a:cubicBezTo>
                  <a:cubicBezTo>
                    <a:pt x="0" y="148"/>
                    <a:pt x="12" y="243"/>
                    <a:pt x="84" y="291"/>
                  </a:cubicBezTo>
                  <a:cubicBezTo>
                    <a:pt x="262" y="410"/>
                    <a:pt x="441" y="529"/>
                    <a:pt x="631" y="660"/>
                  </a:cubicBezTo>
                  <a:cubicBezTo>
                    <a:pt x="667" y="684"/>
                    <a:pt x="691" y="695"/>
                    <a:pt x="726" y="695"/>
                  </a:cubicBezTo>
                  <a:cubicBezTo>
                    <a:pt x="762" y="695"/>
                    <a:pt x="834" y="660"/>
                    <a:pt x="857" y="624"/>
                  </a:cubicBezTo>
                  <a:cubicBezTo>
                    <a:pt x="917" y="565"/>
                    <a:pt x="893" y="457"/>
                    <a:pt x="810" y="398"/>
                  </a:cubicBezTo>
                  <a:cubicBezTo>
                    <a:pt x="619" y="267"/>
                    <a:pt x="441" y="148"/>
                    <a:pt x="262" y="29"/>
                  </a:cubicBezTo>
                  <a:cubicBezTo>
                    <a:pt x="234" y="10"/>
                    <a:pt x="199" y="0"/>
                    <a:pt x="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74"/>
            <p:cNvSpPr/>
            <p:nvPr/>
          </p:nvSpPr>
          <p:spPr>
            <a:xfrm>
              <a:off x="8051320" y="2350207"/>
              <a:ext cx="194753" cy="49919"/>
            </a:xfrm>
            <a:custGeom>
              <a:rect b="b" l="l" r="r" t="t"/>
              <a:pathLst>
                <a:path extrusionOk="0" h="1572" w="6133">
                  <a:moveTo>
                    <a:pt x="3299" y="0"/>
                  </a:moveTo>
                  <a:cubicBezTo>
                    <a:pt x="2501" y="0"/>
                    <a:pt x="1441" y="417"/>
                    <a:pt x="108" y="1274"/>
                  </a:cubicBezTo>
                  <a:cubicBezTo>
                    <a:pt x="24" y="1322"/>
                    <a:pt x="1" y="1429"/>
                    <a:pt x="60" y="1501"/>
                  </a:cubicBezTo>
                  <a:cubicBezTo>
                    <a:pt x="84" y="1548"/>
                    <a:pt x="144" y="1572"/>
                    <a:pt x="191" y="1572"/>
                  </a:cubicBezTo>
                  <a:cubicBezTo>
                    <a:pt x="227" y="1572"/>
                    <a:pt x="251" y="1560"/>
                    <a:pt x="286" y="1548"/>
                  </a:cubicBezTo>
                  <a:cubicBezTo>
                    <a:pt x="1572" y="727"/>
                    <a:pt x="2560" y="322"/>
                    <a:pt x="3299" y="322"/>
                  </a:cubicBezTo>
                  <a:cubicBezTo>
                    <a:pt x="3954" y="322"/>
                    <a:pt x="4787" y="643"/>
                    <a:pt x="5859" y="1262"/>
                  </a:cubicBezTo>
                  <a:cubicBezTo>
                    <a:pt x="5885" y="1277"/>
                    <a:pt x="5912" y="1284"/>
                    <a:pt x="5939" y="1284"/>
                  </a:cubicBezTo>
                  <a:cubicBezTo>
                    <a:pt x="5997" y="1284"/>
                    <a:pt x="6052" y="1252"/>
                    <a:pt x="6085" y="1203"/>
                  </a:cubicBezTo>
                  <a:cubicBezTo>
                    <a:pt x="6132" y="1131"/>
                    <a:pt x="6097" y="1024"/>
                    <a:pt x="6025" y="977"/>
                  </a:cubicBezTo>
                  <a:cubicBezTo>
                    <a:pt x="4906" y="322"/>
                    <a:pt x="4013" y="0"/>
                    <a:pt x="3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74"/>
            <p:cNvSpPr/>
            <p:nvPr/>
          </p:nvSpPr>
          <p:spPr>
            <a:xfrm>
              <a:off x="7989683" y="2378183"/>
              <a:ext cx="332761" cy="206090"/>
            </a:xfrm>
            <a:custGeom>
              <a:rect b="b" l="l" r="r" t="t"/>
              <a:pathLst>
                <a:path extrusionOk="0" h="6490" w="10479">
                  <a:moveTo>
                    <a:pt x="5240" y="334"/>
                  </a:moveTo>
                  <a:cubicBezTo>
                    <a:pt x="6597" y="334"/>
                    <a:pt x="9276" y="2453"/>
                    <a:pt x="10086" y="3096"/>
                  </a:cubicBezTo>
                  <a:cubicBezTo>
                    <a:pt x="10121" y="3132"/>
                    <a:pt x="10157" y="3179"/>
                    <a:pt x="10157" y="3239"/>
                  </a:cubicBezTo>
                  <a:cubicBezTo>
                    <a:pt x="10157" y="3298"/>
                    <a:pt x="10121" y="3346"/>
                    <a:pt x="10086" y="3394"/>
                  </a:cubicBezTo>
                  <a:cubicBezTo>
                    <a:pt x="9288" y="4025"/>
                    <a:pt x="6597" y="6144"/>
                    <a:pt x="5240" y="6144"/>
                  </a:cubicBezTo>
                  <a:cubicBezTo>
                    <a:pt x="3894" y="6144"/>
                    <a:pt x="1215" y="4025"/>
                    <a:pt x="406" y="3394"/>
                  </a:cubicBezTo>
                  <a:cubicBezTo>
                    <a:pt x="358" y="3346"/>
                    <a:pt x="334" y="3298"/>
                    <a:pt x="334" y="3239"/>
                  </a:cubicBezTo>
                  <a:cubicBezTo>
                    <a:pt x="334" y="3179"/>
                    <a:pt x="358" y="3120"/>
                    <a:pt x="406" y="3096"/>
                  </a:cubicBezTo>
                  <a:cubicBezTo>
                    <a:pt x="1192" y="2453"/>
                    <a:pt x="3894" y="334"/>
                    <a:pt x="5240" y="334"/>
                  </a:cubicBezTo>
                  <a:close/>
                  <a:moveTo>
                    <a:pt x="5240" y="0"/>
                  </a:moveTo>
                  <a:cubicBezTo>
                    <a:pt x="3811" y="0"/>
                    <a:pt x="1239" y="1977"/>
                    <a:pt x="191" y="2822"/>
                  </a:cubicBezTo>
                  <a:cubicBezTo>
                    <a:pt x="84" y="2929"/>
                    <a:pt x="1" y="3072"/>
                    <a:pt x="1" y="3239"/>
                  </a:cubicBezTo>
                  <a:cubicBezTo>
                    <a:pt x="1" y="3406"/>
                    <a:pt x="84" y="3548"/>
                    <a:pt x="191" y="3656"/>
                  </a:cubicBezTo>
                  <a:cubicBezTo>
                    <a:pt x="1239" y="4501"/>
                    <a:pt x="3811" y="6489"/>
                    <a:pt x="5240" y="6489"/>
                  </a:cubicBezTo>
                  <a:cubicBezTo>
                    <a:pt x="6657" y="6489"/>
                    <a:pt x="9252" y="4501"/>
                    <a:pt x="10288" y="3656"/>
                  </a:cubicBezTo>
                  <a:cubicBezTo>
                    <a:pt x="10407" y="3548"/>
                    <a:pt x="10478" y="3406"/>
                    <a:pt x="10478" y="3239"/>
                  </a:cubicBezTo>
                  <a:cubicBezTo>
                    <a:pt x="10478" y="3072"/>
                    <a:pt x="10407" y="2929"/>
                    <a:pt x="10288" y="2822"/>
                  </a:cubicBezTo>
                  <a:cubicBezTo>
                    <a:pt x="9252" y="1977"/>
                    <a:pt x="6668" y="0"/>
                    <a:pt x="5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74"/>
            <p:cNvSpPr/>
            <p:nvPr/>
          </p:nvSpPr>
          <p:spPr>
            <a:xfrm>
              <a:off x="8081201" y="2405746"/>
              <a:ext cx="151598" cy="149884"/>
            </a:xfrm>
            <a:custGeom>
              <a:rect b="b" l="l" r="r" t="t"/>
              <a:pathLst>
                <a:path extrusionOk="0" h="4720" w="4774">
                  <a:moveTo>
                    <a:pt x="2351" y="1"/>
                  </a:moveTo>
                  <a:cubicBezTo>
                    <a:pt x="2329" y="1"/>
                    <a:pt x="2308" y="1"/>
                    <a:pt x="2286" y="2"/>
                  </a:cubicBezTo>
                  <a:cubicBezTo>
                    <a:pt x="1048" y="49"/>
                    <a:pt x="36" y="1049"/>
                    <a:pt x="12" y="2288"/>
                  </a:cubicBezTo>
                  <a:cubicBezTo>
                    <a:pt x="0" y="2907"/>
                    <a:pt x="203" y="3478"/>
                    <a:pt x="572" y="3907"/>
                  </a:cubicBezTo>
                  <a:cubicBezTo>
                    <a:pt x="602" y="3943"/>
                    <a:pt x="646" y="3960"/>
                    <a:pt x="691" y="3960"/>
                  </a:cubicBezTo>
                  <a:cubicBezTo>
                    <a:pt x="735" y="3960"/>
                    <a:pt x="780" y="3943"/>
                    <a:pt x="810" y="3907"/>
                  </a:cubicBezTo>
                  <a:cubicBezTo>
                    <a:pt x="869" y="3847"/>
                    <a:pt x="869" y="3740"/>
                    <a:pt x="810" y="3681"/>
                  </a:cubicBezTo>
                  <a:cubicBezTo>
                    <a:pt x="488" y="3312"/>
                    <a:pt x="310" y="2800"/>
                    <a:pt x="322" y="2264"/>
                  </a:cubicBezTo>
                  <a:cubicBezTo>
                    <a:pt x="369" y="1228"/>
                    <a:pt x="1215" y="383"/>
                    <a:pt x="2262" y="335"/>
                  </a:cubicBezTo>
                  <a:cubicBezTo>
                    <a:pt x="2297" y="333"/>
                    <a:pt x="2332" y="332"/>
                    <a:pt x="2366" y="332"/>
                  </a:cubicBezTo>
                  <a:cubicBezTo>
                    <a:pt x="3487" y="332"/>
                    <a:pt x="4416" y="1263"/>
                    <a:pt x="4382" y="2407"/>
                  </a:cubicBezTo>
                  <a:cubicBezTo>
                    <a:pt x="4370" y="3478"/>
                    <a:pt x="3489" y="4347"/>
                    <a:pt x="2417" y="4395"/>
                  </a:cubicBezTo>
                  <a:cubicBezTo>
                    <a:pt x="2394" y="4396"/>
                    <a:pt x="2371" y="4396"/>
                    <a:pt x="2348" y="4396"/>
                  </a:cubicBezTo>
                  <a:cubicBezTo>
                    <a:pt x="2003" y="4396"/>
                    <a:pt x="1671" y="4313"/>
                    <a:pt x="1381" y="4157"/>
                  </a:cubicBezTo>
                  <a:cubicBezTo>
                    <a:pt x="1355" y="4141"/>
                    <a:pt x="1323" y="4132"/>
                    <a:pt x="1290" y="4132"/>
                  </a:cubicBezTo>
                  <a:cubicBezTo>
                    <a:pt x="1248" y="4132"/>
                    <a:pt x="1206" y="4147"/>
                    <a:pt x="1179" y="4181"/>
                  </a:cubicBezTo>
                  <a:cubicBezTo>
                    <a:pt x="1108" y="4264"/>
                    <a:pt x="1119" y="4395"/>
                    <a:pt x="1227" y="4443"/>
                  </a:cubicBezTo>
                  <a:cubicBezTo>
                    <a:pt x="1540" y="4615"/>
                    <a:pt x="1902" y="4720"/>
                    <a:pt x="2287" y="4720"/>
                  </a:cubicBezTo>
                  <a:cubicBezTo>
                    <a:pt x="2326" y="4720"/>
                    <a:pt x="2366" y="4719"/>
                    <a:pt x="2405" y="4716"/>
                  </a:cubicBezTo>
                  <a:cubicBezTo>
                    <a:pt x="3655" y="4693"/>
                    <a:pt x="4679" y="3681"/>
                    <a:pt x="4715" y="2442"/>
                  </a:cubicBezTo>
                  <a:cubicBezTo>
                    <a:pt x="4774" y="1095"/>
                    <a:pt x="3690" y="1"/>
                    <a:pt x="2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74"/>
            <p:cNvSpPr/>
            <p:nvPr/>
          </p:nvSpPr>
          <p:spPr>
            <a:xfrm>
              <a:off x="8115973" y="2440550"/>
              <a:ext cx="80562" cy="80213"/>
            </a:xfrm>
            <a:custGeom>
              <a:rect b="b" l="l" r="r" t="t"/>
              <a:pathLst>
                <a:path extrusionOk="0" h="2526" w="2537">
                  <a:moveTo>
                    <a:pt x="1263" y="1"/>
                  </a:moveTo>
                  <a:cubicBezTo>
                    <a:pt x="572" y="1"/>
                    <a:pt x="1" y="561"/>
                    <a:pt x="1" y="1263"/>
                  </a:cubicBezTo>
                  <a:cubicBezTo>
                    <a:pt x="1" y="1965"/>
                    <a:pt x="572" y="2525"/>
                    <a:pt x="1263" y="2525"/>
                  </a:cubicBezTo>
                  <a:cubicBezTo>
                    <a:pt x="1965" y="2525"/>
                    <a:pt x="2537" y="1965"/>
                    <a:pt x="2537" y="1263"/>
                  </a:cubicBezTo>
                  <a:cubicBezTo>
                    <a:pt x="2537" y="1168"/>
                    <a:pt x="2453" y="1096"/>
                    <a:pt x="2370" y="1096"/>
                  </a:cubicBezTo>
                  <a:cubicBezTo>
                    <a:pt x="2275" y="1096"/>
                    <a:pt x="2203" y="1168"/>
                    <a:pt x="2203" y="1263"/>
                  </a:cubicBezTo>
                  <a:cubicBezTo>
                    <a:pt x="2203" y="1787"/>
                    <a:pt x="1787" y="2204"/>
                    <a:pt x="1263" y="2204"/>
                  </a:cubicBezTo>
                  <a:cubicBezTo>
                    <a:pt x="751" y="2204"/>
                    <a:pt x="334" y="1787"/>
                    <a:pt x="334" y="1263"/>
                  </a:cubicBezTo>
                  <a:cubicBezTo>
                    <a:pt x="334" y="739"/>
                    <a:pt x="751" y="322"/>
                    <a:pt x="1263" y="322"/>
                  </a:cubicBezTo>
                  <a:cubicBezTo>
                    <a:pt x="1358" y="322"/>
                    <a:pt x="1429" y="251"/>
                    <a:pt x="1429" y="156"/>
                  </a:cubicBezTo>
                  <a:cubicBezTo>
                    <a:pt x="1429" y="72"/>
                    <a:pt x="1358" y="1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74"/>
            <p:cNvSpPr/>
            <p:nvPr/>
          </p:nvSpPr>
          <p:spPr>
            <a:xfrm>
              <a:off x="8164749" y="2447377"/>
              <a:ext cx="24610" cy="24610"/>
            </a:xfrm>
            <a:custGeom>
              <a:rect b="b" l="l" r="r" t="t"/>
              <a:pathLst>
                <a:path extrusionOk="0" h="775" w="775">
                  <a:moveTo>
                    <a:pt x="382" y="0"/>
                  </a:moveTo>
                  <a:cubicBezTo>
                    <a:pt x="179" y="0"/>
                    <a:pt x="1" y="179"/>
                    <a:pt x="1" y="393"/>
                  </a:cubicBezTo>
                  <a:cubicBezTo>
                    <a:pt x="1" y="596"/>
                    <a:pt x="179" y="774"/>
                    <a:pt x="382" y="774"/>
                  </a:cubicBezTo>
                  <a:cubicBezTo>
                    <a:pt x="596" y="774"/>
                    <a:pt x="774" y="596"/>
                    <a:pt x="774" y="393"/>
                  </a:cubicBezTo>
                  <a:cubicBezTo>
                    <a:pt x="774" y="179"/>
                    <a:pt x="608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43" name="Google Shape;1143;p7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272" y="1066437"/>
            <a:ext cx="2196628" cy="4848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44" name="Google Shape;1144;p7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1600" y="1091075"/>
            <a:ext cx="1885755" cy="38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7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5025" y="3557897"/>
            <a:ext cx="1729867" cy="4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7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41600" y="3475837"/>
            <a:ext cx="1451100" cy="60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7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18550" y="2380038"/>
            <a:ext cx="1259811" cy="38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7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165650" y="2349763"/>
            <a:ext cx="1332000" cy="444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75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Competitors</a:t>
            </a:r>
            <a:endParaRPr/>
          </a:p>
        </p:txBody>
      </p:sp>
      <p:pic>
        <p:nvPicPr>
          <p:cNvPr id="1154" name="Google Shape;115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188" y="1017725"/>
            <a:ext cx="6505573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76"/>
          <p:cNvSpPr txBox="1"/>
          <p:nvPr>
            <p:ph type="title"/>
          </p:nvPr>
        </p:nvSpPr>
        <p:spPr>
          <a:xfrm>
            <a:off x="717425" y="3421850"/>
            <a:ext cx="77094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</a:t>
            </a:r>
            <a:endParaRPr/>
          </a:p>
        </p:txBody>
      </p:sp>
      <p:sp>
        <p:nvSpPr>
          <p:cNvPr id="1160" name="Google Shape;1160;p76"/>
          <p:cNvSpPr txBox="1"/>
          <p:nvPr>
            <p:ph idx="1" type="subTitle"/>
          </p:nvPr>
        </p:nvSpPr>
        <p:spPr>
          <a:xfrm>
            <a:off x="4435725" y="4222750"/>
            <a:ext cx="3933000" cy="63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subtitle here if you need it</a:t>
            </a:r>
            <a:endParaRPr/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76"/>
          <p:cNvSpPr txBox="1"/>
          <p:nvPr>
            <p:ph idx="2" type="title"/>
          </p:nvPr>
        </p:nvSpPr>
        <p:spPr>
          <a:xfrm>
            <a:off x="717425" y="1492050"/>
            <a:ext cx="2484600" cy="12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77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</a:t>
            </a:r>
            <a:endParaRPr/>
          </a:p>
        </p:txBody>
      </p:sp>
      <p:sp>
        <p:nvSpPr>
          <p:cNvPr id="1167" name="Google Shape;1167;p77"/>
          <p:cNvSpPr txBox="1"/>
          <p:nvPr>
            <p:ph idx="3" type="title"/>
          </p:nvPr>
        </p:nvSpPr>
        <p:spPr>
          <a:xfrm>
            <a:off x="4733563" y="157390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Potential</a:t>
            </a:r>
            <a:endParaRPr/>
          </a:p>
        </p:txBody>
      </p:sp>
      <p:sp>
        <p:nvSpPr>
          <p:cNvPr id="1168" name="Google Shape;1168;p77"/>
          <p:cNvSpPr txBox="1"/>
          <p:nvPr>
            <p:ph idx="2" type="title"/>
          </p:nvPr>
        </p:nvSpPr>
        <p:spPr>
          <a:xfrm>
            <a:off x="1508263" y="157390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</a:t>
            </a:r>
            <a:endParaRPr/>
          </a:p>
        </p:txBody>
      </p:sp>
      <p:sp>
        <p:nvSpPr>
          <p:cNvPr id="1169" name="Google Shape;1169;p77"/>
          <p:cNvSpPr txBox="1"/>
          <p:nvPr>
            <p:ph idx="1" type="subTitle"/>
          </p:nvPr>
        </p:nvSpPr>
        <p:spPr>
          <a:xfrm>
            <a:off x="1202400" y="2033375"/>
            <a:ext cx="35139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Merck → HIV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Ridgeback Biotherapeutics → Ebola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Public Health Vaccines → Nipah Virus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Cayman Chemicals → Enterovirus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0" name="Google Shape;1170;p77"/>
          <p:cNvSpPr txBox="1"/>
          <p:nvPr>
            <p:ph idx="4" type="subTitle"/>
          </p:nvPr>
        </p:nvSpPr>
        <p:spPr>
          <a:xfrm>
            <a:off x="5097313" y="203337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HIV &gt; Enterovirus &gt; Ebola &gt; Nipah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1" name="Google Shape;1171;p77"/>
          <p:cNvSpPr txBox="1"/>
          <p:nvPr>
            <p:ph idx="5" type="title"/>
          </p:nvPr>
        </p:nvSpPr>
        <p:spPr>
          <a:xfrm>
            <a:off x="1508238" y="316715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</a:t>
            </a:r>
            <a:endParaRPr/>
          </a:p>
        </p:txBody>
      </p:sp>
      <p:sp>
        <p:nvSpPr>
          <p:cNvPr id="1172" name="Google Shape;1172;p77"/>
          <p:cNvSpPr txBox="1"/>
          <p:nvPr>
            <p:ph idx="6" type="subTitle"/>
          </p:nvPr>
        </p:nvSpPr>
        <p:spPr>
          <a:xfrm>
            <a:off x="1871988" y="3626625"/>
            <a:ext cx="21747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HIV &amp; Enterovirus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3" name="Google Shape;1173;p77"/>
          <p:cNvSpPr txBox="1"/>
          <p:nvPr>
            <p:ph idx="7" type="title"/>
          </p:nvPr>
        </p:nvSpPr>
        <p:spPr>
          <a:xfrm>
            <a:off x="4733538" y="3167150"/>
            <a:ext cx="2902200" cy="4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Competition</a:t>
            </a:r>
            <a:endParaRPr/>
          </a:p>
        </p:txBody>
      </p:sp>
      <p:sp>
        <p:nvSpPr>
          <p:cNvPr id="1174" name="Google Shape;1174;p77"/>
          <p:cNvSpPr txBox="1"/>
          <p:nvPr>
            <p:ph idx="8" type="subTitle"/>
          </p:nvPr>
        </p:nvSpPr>
        <p:spPr>
          <a:xfrm>
            <a:off x="4981676" y="3626625"/>
            <a:ext cx="24060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Variety of competitors; ML platforms still in development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1"/>
          <p:cNvSpPr txBox="1"/>
          <p:nvPr>
            <p:ph idx="2" type="title"/>
          </p:nvPr>
        </p:nvSpPr>
        <p:spPr>
          <a:xfrm>
            <a:off x="2830050" y="1062075"/>
            <a:ext cx="3483900" cy="18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25" name="Google Shape;825;p51"/>
          <p:cNvSpPr txBox="1"/>
          <p:nvPr>
            <p:ph type="title"/>
          </p:nvPr>
        </p:nvSpPr>
        <p:spPr>
          <a:xfrm>
            <a:off x="1973850" y="2916375"/>
            <a:ext cx="5196300" cy="5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Project Background</a:t>
            </a:r>
            <a:endParaRPr sz="4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78"/>
          <p:cNvSpPr txBox="1"/>
          <p:nvPr>
            <p:ph type="title"/>
          </p:nvPr>
        </p:nvSpPr>
        <p:spPr>
          <a:xfrm>
            <a:off x="717450" y="205350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180" name="Google Shape;1180;p78"/>
          <p:cNvSpPr txBox="1"/>
          <p:nvPr>
            <p:ph idx="1" type="body"/>
          </p:nvPr>
        </p:nvSpPr>
        <p:spPr>
          <a:xfrm>
            <a:off x="717450" y="810150"/>
            <a:ext cx="7709100" cy="40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Anasir, M. I., Zarif, F., &amp; Poh, C. L. (2021). Antivirals blocking entry of enteroviruses and therapeutic potential. Journal of biomedical science, 28(1), 10. https://doi.org/10.1186/s12929-021-00708-8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Brouwer, L., Moreni, G., Wolthers, K. C., &amp; Pajkrt, D. (2021). World-Wide Prevalence and Genotype Distribution of Enteroviruses. Viruses, 13(3), 434. https://doi.org/10.3390/v13030434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Centers for Disease Control and Prevention. (2021, February 26). Ebola Disease: Treatment. Centers for Disease Control and Prevention. https://www.cdc.gov/vhf/ebola/treatment/index.html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Centers for Disease Control and Prevention. (2023a, February 2). Pteropus bats presence and Nipah virus outbreaks. Centers for Disease Control and Prevention. https://www.cdc.gov/vhf/nipah/outbreaks/distribution-map.html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Centers for Disease Control and Prevention. (2023b, September 15). Ebola vaccine: Information about ERVEBO®. Centers for Disease Control and Prevention. https://www.cdc.gov/vhf/ebola/clinicians/vaccine/index.html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Elsevier. (2020). Clinical and epidemiological performance of who ebola case definitions: A systematic review and meta-analysis - the Lancet infectious diseases. The Lancet Infectious Diseases. https://www.thelancet.com/journals/laninf/article/PIIS1473-3099(20)30193-6/fulltext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Li, F., Lu, Rj., Zhang, Yh. et al. Clinical and molecular epidemiology of enterovirus D68 from 2013 to 2020 in Shanghai. Sci Rep 14, 2161 (2024). https://doi.org/10.1038/s41598-024-52226-w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Mody, A., Sohn, A. H., Iwuji, C., Tan, R. K. J., Venter, F., &amp; Geng, E. H. (2024). HIV epidemiology, prevention, treatment, and implementation strategies for public health. The Lancet, 403(10425), 471–492. https://doi.org/10.1016/S0140-6736(23)01381-8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Singh, R. K., Dhama, K., Chakraborty, S., Tiwari, R., Natesan, S., Khandia, R., Munjal, A., Vora, K. S., Latheef, S. K., Karthik, K., Singh Malik, Y., Singh, R., Chaicumpa, W., &amp; Mourya, D. T. (2019). Nipah virus: epidemiology, pathology, immunobiology and advances in diagnosis, vaccine designing and control strategies - a comprehensive review. The veterinary quarterly, 39(1), 26–55. https://doi.org/10.1080/01652176.2019.1580827 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World Health Organization. (n.d.). Nipah virus. World Health Organization. </a:t>
            </a:r>
            <a:r>
              <a:rPr lang="en" sz="850" u="sng">
                <a:solidFill>
                  <a:schemeClr val="hlink"/>
                </a:solidFill>
                <a:hlinkClick r:id="rId3"/>
              </a:rPr>
              <a:t>https://www.who.int/news-room/fact-sheets/detail/nipah-virus</a:t>
            </a:r>
            <a:endParaRPr sz="850"/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850"/>
              <a:t>Frost &amp; Sullivan. (2024, February 09). Recent Advances in Drug Design, Discovery, and Development.. </a:t>
            </a:r>
            <a:r>
              <a:rPr lang="en" sz="850" u="sng">
                <a:solidFill>
                  <a:schemeClr val="hlink"/>
                </a:solidFill>
                <a:hlinkClick r:id="rId4"/>
              </a:rPr>
              <a:t>https://member-frost-com.prox.lib.ncsu.edu/login?reportID=D759-00-41-00-00</a:t>
            </a:r>
            <a:endParaRPr sz="850"/>
          </a:p>
          <a:p>
            <a:pPr indent="-282575" lvl="0" marL="457200" rtl="0" algn="l"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" sz="850"/>
              <a:t>Frost &amp; Sullivan. (2024, January 19). Technology Innovations Across Drug Discovery, Precision Medicine, Pain Management and Regenerative Medicine. </a:t>
            </a:r>
            <a:r>
              <a:rPr lang="en" sz="850" u="sng">
                <a:solidFill>
                  <a:schemeClr val="hlink"/>
                </a:solidFill>
                <a:hlinkClick r:id="rId5"/>
              </a:rPr>
              <a:t>https://member-frost-com.prox.lib.ncsu.edu/login?reportID=D759-00-40-00-00</a:t>
            </a:r>
            <a:endParaRPr sz="850"/>
          </a:p>
          <a:p>
            <a:pPr indent="-282575" lvl="0" marL="457200" rtl="0" algn="l"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" sz="850"/>
              <a:t>Frost &amp; Sullivan. (2024, February 20). Growth Opportunities in Drug Discovery and Early Development Outsourcing Services. </a:t>
            </a:r>
            <a:r>
              <a:rPr lang="en" sz="850" u="sng">
                <a:solidFill>
                  <a:schemeClr val="hlink"/>
                </a:solidFill>
                <a:hlinkClick r:id="rId6"/>
              </a:rPr>
              <a:t>https://store-frost-com.prox.lib.ncsu.edu/wip/PFA5-01-00-00-00</a:t>
            </a:r>
            <a:endParaRPr sz="850"/>
          </a:p>
          <a:p>
            <a:pPr indent="-282575" lvl="0" marL="457200" rtl="0" algn="l"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" sz="850"/>
              <a:t>Frost &amp; Sullivan. (2024, March 01). Global Orphan Drug Growth Opportunities. </a:t>
            </a:r>
            <a:r>
              <a:rPr lang="en" sz="850" u="sng">
                <a:solidFill>
                  <a:schemeClr val="hlink"/>
                </a:solidFill>
                <a:hlinkClick r:id="rId7"/>
              </a:rPr>
              <a:t>https://store-frost-com.prox.lib.ncsu.edu/wip/PFA6-01-00-00-00</a:t>
            </a:r>
            <a:endParaRPr sz="850"/>
          </a:p>
          <a:p>
            <a:pPr indent="-282575" lvl="0" marL="457200" rtl="0" algn="l"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" sz="850"/>
              <a:t>Kirkpatrick, P. (2022). Artificial intelligence makes a splash in small-molecule drug discovery. Biopharma Dealmakers. </a:t>
            </a:r>
            <a:r>
              <a:rPr lang="en" sz="850" u="sng">
                <a:solidFill>
                  <a:schemeClr val="hlink"/>
                </a:solidFill>
                <a:hlinkClick r:id="rId8"/>
              </a:rPr>
              <a:t>https://doi.org/10.1038/d43747-022-00104-7</a:t>
            </a:r>
            <a:endParaRPr sz="850"/>
          </a:p>
          <a:p>
            <a:pPr indent="-282575" lvl="0" marL="457200" rtl="0" algn="l">
              <a:spcBef>
                <a:spcPts val="0"/>
              </a:spcBef>
              <a:spcAft>
                <a:spcPts val="0"/>
              </a:spcAft>
              <a:buSzPts val="850"/>
              <a:buChar char="●"/>
            </a:pPr>
            <a:r>
              <a:rPr lang="en" sz="850"/>
              <a:t>AI in small molecule drug discovery | Elsevier. (n.d.). Www.Elsevier.Com. Retrieved April 25, 2024, from https://www.elsevier.com/industry/ai-in-small-molecule-drug-discovery</a:t>
            </a:r>
            <a:endParaRPr sz="85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85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79"/>
          <p:cNvSpPr txBox="1"/>
          <p:nvPr>
            <p:ph type="title"/>
          </p:nvPr>
        </p:nvSpPr>
        <p:spPr>
          <a:xfrm>
            <a:off x="717425" y="212800"/>
            <a:ext cx="4315200" cy="10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1186" name="Google Shape;1186;p79"/>
          <p:cNvSpPr txBox="1"/>
          <p:nvPr>
            <p:ph idx="1" type="subTitle"/>
          </p:nvPr>
        </p:nvSpPr>
        <p:spPr>
          <a:xfrm>
            <a:off x="717425" y="1355125"/>
            <a:ext cx="4315200" cy="110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Dr. Sean Ekins, Aaron Oliver, Dr. Sue Carson, Meaghan Nappo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Any questions?</a:t>
            </a:r>
            <a:endParaRPr/>
          </a:p>
        </p:txBody>
      </p:sp>
      <p:sp>
        <p:nvSpPr>
          <p:cNvPr id="1187" name="Google Shape;1187;p79"/>
          <p:cNvSpPr txBox="1"/>
          <p:nvPr/>
        </p:nvSpPr>
        <p:spPr>
          <a:xfrm>
            <a:off x="717425" y="4389750"/>
            <a:ext cx="3854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Please keep this slide for attribution</a:t>
            </a:r>
            <a:endParaRPr>
              <a:solidFill>
                <a:srgbClr val="434343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1188" name="Google Shape;1188;p79"/>
          <p:cNvPicPr preferRelativeResize="0"/>
          <p:nvPr/>
        </p:nvPicPr>
        <p:blipFill rotWithShape="1">
          <a:blip r:embed="rId4">
            <a:alphaModFix/>
          </a:blip>
          <a:srcRect b="0" l="51472" r="3435" t="0"/>
          <a:stretch/>
        </p:blipFill>
        <p:spPr>
          <a:xfrm>
            <a:off x="5032515" y="0"/>
            <a:ext cx="41232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9" name="Google Shape;1189;p79"/>
          <p:cNvGrpSpPr/>
          <p:nvPr/>
        </p:nvGrpSpPr>
        <p:grpSpPr>
          <a:xfrm flipH="1">
            <a:off x="8644107" y="1713525"/>
            <a:ext cx="129851" cy="538530"/>
            <a:chOff x="273429" y="0"/>
            <a:chExt cx="129851" cy="538530"/>
          </a:xfrm>
        </p:grpSpPr>
        <p:sp>
          <p:nvSpPr>
            <p:cNvPr id="1190" name="Google Shape;1190;p79"/>
            <p:cNvSpPr/>
            <p:nvPr/>
          </p:nvSpPr>
          <p:spPr>
            <a:xfrm>
              <a:off x="273429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79"/>
            <p:cNvSpPr/>
            <p:nvPr/>
          </p:nvSpPr>
          <p:spPr>
            <a:xfrm>
              <a:off x="352536" y="0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4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4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79"/>
            <p:cNvSpPr/>
            <p:nvPr/>
          </p:nvSpPr>
          <p:spPr>
            <a:xfrm>
              <a:off x="273429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79"/>
            <p:cNvSpPr/>
            <p:nvPr/>
          </p:nvSpPr>
          <p:spPr>
            <a:xfrm>
              <a:off x="352536" y="6996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79"/>
            <p:cNvSpPr/>
            <p:nvPr/>
          </p:nvSpPr>
          <p:spPr>
            <a:xfrm>
              <a:off x="273429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79"/>
            <p:cNvSpPr/>
            <p:nvPr/>
          </p:nvSpPr>
          <p:spPr>
            <a:xfrm>
              <a:off x="352536" y="138929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79"/>
            <p:cNvSpPr/>
            <p:nvPr/>
          </p:nvSpPr>
          <p:spPr>
            <a:xfrm>
              <a:off x="273429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79"/>
            <p:cNvSpPr/>
            <p:nvPr/>
          </p:nvSpPr>
          <p:spPr>
            <a:xfrm>
              <a:off x="352536" y="208894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79"/>
            <p:cNvSpPr/>
            <p:nvPr/>
          </p:nvSpPr>
          <p:spPr>
            <a:xfrm>
              <a:off x="273429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1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79"/>
            <p:cNvSpPr/>
            <p:nvPr/>
          </p:nvSpPr>
          <p:spPr>
            <a:xfrm>
              <a:off x="352536" y="278858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86"/>
                    <a:pt x="335" y="1521"/>
                    <a:pt x="760" y="1521"/>
                  </a:cubicBezTo>
                  <a:cubicBezTo>
                    <a:pt x="1186" y="1521"/>
                    <a:pt x="1520" y="1186"/>
                    <a:pt x="1520" y="761"/>
                  </a:cubicBezTo>
                  <a:cubicBezTo>
                    <a:pt x="1520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79"/>
            <p:cNvSpPr/>
            <p:nvPr/>
          </p:nvSpPr>
          <p:spPr>
            <a:xfrm>
              <a:off x="273429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1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79"/>
            <p:cNvSpPr/>
            <p:nvPr/>
          </p:nvSpPr>
          <p:spPr>
            <a:xfrm>
              <a:off x="352536" y="348857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55"/>
                    <a:pt x="335" y="1520"/>
                    <a:pt x="760" y="1520"/>
                  </a:cubicBezTo>
                  <a:cubicBezTo>
                    <a:pt x="1186" y="1520"/>
                    <a:pt x="1520" y="1155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79"/>
            <p:cNvSpPr/>
            <p:nvPr/>
          </p:nvSpPr>
          <p:spPr>
            <a:xfrm>
              <a:off x="273429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1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79"/>
            <p:cNvSpPr/>
            <p:nvPr/>
          </p:nvSpPr>
          <p:spPr>
            <a:xfrm>
              <a:off x="352536" y="417821"/>
              <a:ext cx="50744" cy="50711"/>
            </a:xfrm>
            <a:custGeom>
              <a:rect b="b" l="l" r="r" t="t"/>
              <a:pathLst>
                <a:path extrusionOk="0" h="1520" w="1521">
                  <a:moveTo>
                    <a:pt x="760" y="0"/>
                  </a:moveTo>
                  <a:cubicBezTo>
                    <a:pt x="335" y="0"/>
                    <a:pt x="1" y="36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6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79"/>
            <p:cNvSpPr/>
            <p:nvPr/>
          </p:nvSpPr>
          <p:spPr>
            <a:xfrm>
              <a:off x="273429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1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79"/>
            <p:cNvSpPr/>
            <p:nvPr/>
          </p:nvSpPr>
          <p:spPr>
            <a:xfrm>
              <a:off x="352536" y="487785"/>
              <a:ext cx="50744" cy="50744"/>
            </a:xfrm>
            <a:custGeom>
              <a:rect b="b" l="l" r="r" t="t"/>
              <a:pathLst>
                <a:path extrusionOk="0" h="1521" w="1521">
                  <a:moveTo>
                    <a:pt x="760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20"/>
                    <a:pt x="760" y="1520"/>
                  </a:cubicBezTo>
                  <a:cubicBezTo>
                    <a:pt x="1186" y="1520"/>
                    <a:pt x="1520" y="1186"/>
                    <a:pt x="1520" y="760"/>
                  </a:cubicBezTo>
                  <a:cubicBezTo>
                    <a:pt x="1520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6" name="Google Shape;1206;p79"/>
          <p:cNvSpPr/>
          <p:nvPr/>
        </p:nvSpPr>
        <p:spPr>
          <a:xfrm flipH="1" rot="2231495">
            <a:off x="7624909" y="-1213474"/>
            <a:ext cx="2670140" cy="2668953"/>
          </a:xfrm>
          <a:custGeom>
            <a:rect b="b" l="l" r="r" t="t"/>
            <a:pathLst>
              <a:path extrusionOk="0" fill="none" h="69698" w="69729">
                <a:moveTo>
                  <a:pt x="1" y="34864"/>
                </a:moveTo>
                <a:cubicBezTo>
                  <a:pt x="31" y="15624"/>
                  <a:pt x="15624" y="31"/>
                  <a:pt x="34865" y="0"/>
                </a:cubicBezTo>
                <a:cubicBezTo>
                  <a:pt x="54105" y="0"/>
                  <a:pt x="69698" y="15593"/>
                  <a:pt x="69728" y="34864"/>
                </a:cubicBezTo>
                <a:cubicBezTo>
                  <a:pt x="69698" y="54105"/>
                  <a:pt x="54105" y="69698"/>
                  <a:pt x="34865" y="69698"/>
                </a:cubicBezTo>
                <a:cubicBezTo>
                  <a:pt x="15624" y="69667"/>
                  <a:pt x="31" y="54074"/>
                  <a:pt x="1" y="34864"/>
                </a:cubicBezTo>
                <a:close/>
              </a:path>
            </a:pathLst>
          </a:custGeom>
          <a:solidFill>
            <a:schemeClr val="accent4"/>
          </a:solidFill>
          <a:ln cap="flat" cmpd="sng" w="85100">
            <a:solidFill>
              <a:srgbClr val="FFFFFF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79"/>
          <p:cNvSpPr/>
          <p:nvPr/>
        </p:nvSpPr>
        <p:spPr>
          <a:xfrm flipH="1" rot="2231713">
            <a:off x="8529133" y="-309926"/>
            <a:ext cx="861675" cy="861675"/>
          </a:xfrm>
          <a:custGeom>
            <a:rect b="b" l="l" r="r" t="t"/>
            <a:pathLst>
              <a:path extrusionOk="0" h="23983" w="23983">
                <a:moveTo>
                  <a:pt x="14347" y="1277"/>
                </a:moveTo>
                <a:cubicBezTo>
                  <a:pt x="20244" y="2584"/>
                  <a:pt x="23983" y="8420"/>
                  <a:pt x="22706" y="14317"/>
                </a:cubicBezTo>
                <a:cubicBezTo>
                  <a:pt x="21399" y="20213"/>
                  <a:pt x="15563" y="23982"/>
                  <a:pt x="9667" y="22675"/>
                </a:cubicBezTo>
                <a:cubicBezTo>
                  <a:pt x="3739" y="21399"/>
                  <a:pt x="1" y="15563"/>
                  <a:pt x="1308" y="9636"/>
                </a:cubicBezTo>
                <a:cubicBezTo>
                  <a:pt x="2584" y="3739"/>
                  <a:pt x="8420" y="0"/>
                  <a:pt x="14347" y="127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79"/>
          <p:cNvSpPr/>
          <p:nvPr/>
        </p:nvSpPr>
        <p:spPr>
          <a:xfrm flipH="1" rot="2231792">
            <a:off x="7902147" y="-936857"/>
            <a:ext cx="2115454" cy="2115454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79"/>
          <p:cNvSpPr/>
          <p:nvPr/>
        </p:nvSpPr>
        <p:spPr>
          <a:xfrm flipH="1" rot="2231759">
            <a:off x="8223162" y="4232856"/>
            <a:ext cx="1634126" cy="1634126"/>
          </a:xfrm>
          <a:prstGeom prst="donut">
            <a:avLst>
              <a:gd fmla="val 6601" name="adj"/>
            </a:avLst>
          </a:pr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80"/>
          <p:cNvSpPr txBox="1"/>
          <p:nvPr>
            <p:ph type="title"/>
          </p:nvPr>
        </p:nvSpPr>
        <p:spPr>
          <a:xfrm>
            <a:off x="5160600" y="483150"/>
            <a:ext cx="3553200" cy="5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Backup- HIV </a:t>
            </a:r>
            <a:r>
              <a:rPr lang="en" sz="5200"/>
              <a:t>Market</a:t>
            </a:r>
            <a:endParaRPr sz="5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/>
          </a:p>
        </p:txBody>
      </p:sp>
      <p:pic>
        <p:nvPicPr>
          <p:cNvPr id="1215" name="Google Shape;121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000" y="207832"/>
            <a:ext cx="4419476" cy="230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000" y="2622039"/>
            <a:ext cx="4419476" cy="230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80"/>
          <p:cNvSpPr txBox="1"/>
          <p:nvPr/>
        </p:nvSpPr>
        <p:spPr>
          <a:xfrm>
            <a:off x="3619500" y="1593275"/>
            <a:ext cx="1255500" cy="3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</a:rPr>
              <a:t>1.5% CAGR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1218" name="Google Shape;1218;p80"/>
          <p:cNvSpPr txBox="1"/>
          <p:nvPr/>
        </p:nvSpPr>
        <p:spPr>
          <a:xfrm>
            <a:off x="2112825" y="1178113"/>
            <a:ext cx="5844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43.8%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219" name="Google Shape;1219;p80"/>
          <p:cNvSpPr txBox="1"/>
          <p:nvPr/>
        </p:nvSpPr>
        <p:spPr>
          <a:xfrm>
            <a:off x="6195950" y="3325325"/>
            <a:ext cx="16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Baseline year: 2022</a:t>
            </a:r>
            <a:endParaRPr i="1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81"/>
          <p:cNvSpPr txBox="1"/>
          <p:nvPr>
            <p:ph type="title"/>
          </p:nvPr>
        </p:nvSpPr>
        <p:spPr>
          <a:xfrm>
            <a:off x="3448450" y="64125"/>
            <a:ext cx="5835300" cy="1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Backup- HIV </a:t>
            </a:r>
            <a:r>
              <a:rPr lang="en" sz="4400"/>
              <a:t>Market</a:t>
            </a:r>
            <a:endParaRPr sz="4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pic>
        <p:nvPicPr>
          <p:cNvPr id="1225" name="Google Shape;122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63" y="904875"/>
            <a:ext cx="6391275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81"/>
          <p:cNvSpPr txBox="1"/>
          <p:nvPr/>
        </p:nvSpPr>
        <p:spPr>
          <a:xfrm>
            <a:off x="6723000" y="1032675"/>
            <a:ext cx="21438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ind Vadodara Light"/>
              <a:buChar char="●"/>
            </a:pPr>
            <a:r>
              <a:rPr lang="en" sz="13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North America dominates the revenue share due to high treatment expense, increasing disease prevalence, and introduction of drugs with improved efficacy.</a:t>
            </a:r>
            <a:endParaRPr sz="13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ind Vadodara Light"/>
              <a:buChar char="●"/>
            </a:pPr>
            <a:r>
              <a:rPr lang="en" sz="13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Asia Pacific expected to expand at the fastest CAGR of 4.8% over the forecast period from 2023 to 2030.</a:t>
            </a:r>
            <a:endParaRPr sz="1300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1227" name="Google Shape;1227;p81"/>
          <p:cNvSpPr txBox="1"/>
          <p:nvPr/>
        </p:nvSpPr>
        <p:spPr>
          <a:xfrm>
            <a:off x="3756300" y="4673050"/>
            <a:ext cx="163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Baseline year: 2022</a:t>
            </a:r>
            <a:endParaRPr i="1">
              <a:solidFill>
                <a:schemeClr val="dk1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82"/>
          <p:cNvSpPr txBox="1"/>
          <p:nvPr>
            <p:ph type="title"/>
          </p:nvPr>
        </p:nvSpPr>
        <p:spPr>
          <a:xfrm>
            <a:off x="2421000" y="69308"/>
            <a:ext cx="4302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Backup - HIV Epidemiology </a:t>
            </a:r>
            <a:r>
              <a:rPr lang="en" sz="2100"/>
              <a:t>UNAIDS Global Aids Update 2023</a:t>
            </a:r>
            <a:endParaRPr sz="2100"/>
          </a:p>
        </p:txBody>
      </p:sp>
      <p:pic>
        <p:nvPicPr>
          <p:cNvPr id="1233" name="Google Shape;123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338" y="794550"/>
            <a:ext cx="6425320" cy="40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99" y="3190850"/>
            <a:ext cx="2479826" cy="161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84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(Backup)</a:t>
            </a:r>
            <a:endParaRPr/>
          </a:p>
        </p:txBody>
      </p:sp>
      <p:sp>
        <p:nvSpPr>
          <p:cNvPr id="1245" name="Google Shape;1245;p84"/>
          <p:cNvSpPr txBox="1"/>
          <p:nvPr>
            <p:ph idx="1" type="body"/>
          </p:nvPr>
        </p:nvSpPr>
        <p:spPr>
          <a:xfrm>
            <a:off x="717425" y="1098050"/>
            <a:ext cx="7709100" cy="35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 sz="1050"/>
              <a:t>BCC Publishing January 2022 PHM061E Global Markets for Infectious disease Treatments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 sz="1050"/>
              <a:t>BCC Publishing July 2020 PHM232A Pandemic Outbreaks in the Past Decade: A BCC Research Overview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 sz="1050"/>
              <a:t>Grand View Research. (2023.). Human Immunodeficiency Virus Therapeutics Market Size, Share &amp; Trends Analysis Report By Drug Type, By Drug Class (Entry &amp; Fusion Inhibitors, Protease Inhibitors, Integrase Inhibitors), By Region, And Segment Forecasts, 2023 - 2030. Grand View Research. https://www.grandviewresearch.com/industry-analysis/human-immunodeficiency-virus-hiv-1-therapeutics-market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 sz="1050"/>
              <a:t>Mody, A., Sohn, A. H., Iwuji, C., Tan, R. K. J., Venter, F., &amp;amp; Geng, E. H. (2023). HIV epidemiology, prevention, treatment, and implementation strategies for public health. &lt;i&gt;The Lancet&lt;/i&gt;, &lt;i&gt;403&lt;/i&gt;(10425), 21. https://doi.org/10.1016/S0140-6736(23)01381-8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 sz="1050"/>
              <a:t>UNAIDS. (2023). &lt;i&gt;The Path That Ends: 2023 UNAIDS Global Aids Update&lt;/i&gt;. UNAIDS. https://www.unaids.org/sites/default/files/media_asset/2023-unaids-global-aids-update_en.pdf</a:t>
            </a:r>
            <a:endParaRPr sz="1050"/>
          </a:p>
          <a:p>
            <a:pPr indent="-295275" lvl="0" marL="457200" rtl="0" algn="l">
              <a:spcBef>
                <a:spcPts val="0"/>
              </a:spcBef>
              <a:spcAft>
                <a:spcPts val="0"/>
              </a:spcAft>
              <a:buSzPts val="1050"/>
              <a:buChar char="●"/>
            </a:pPr>
            <a:r>
              <a:rPr lang="en" sz="1050"/>
              <a:t>CDC. (2021). &lt;i&gt;Diagnoses of HIV Infection in the United States and Dependent Areas, 2021&lt;/i&gt;. Centers for Disease Control and Prevention. https://www.cdc.gov/hiv/library/reports/hiv-surveillance/vol-34/index.html</a:t>
            </a:r>
            <a:endParaRPr sz="105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E2A47"/>
        </a:solidFill>
      </p:bgPr>
    </p:bg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Google Shape;1250;p8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063" y="2123075"/>
            <a:ext cx="2241874" cy="8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2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Collaborations Pharmaceuticals, Inc.</a:t>
            </a:r>
            <a:endParaRPr/>
          </a:p>
        </p:txBody>
      </p:sp>
      <p:pic>
        <p:nvPicPr>
          <p:cNvPr id="831" name="Google Shape;831;p52"/>
          <p:cNvPicPr preferRelativeResize="0"/>
          <p:nvPr/>
        </p:nvPicPr>
        <p:blipFill rotWithShape="1">
          <a:blip r:embed="rId3">
            <a:alphaModFix/>
          </a:blip>
          <a:srcRect b="30916" l="19932" r="15098" t="15733"/>
          <a:stretch/>
        </p:blipFill>
        <p:spPr>
          <a:xfrm>
            <a:off x="717413" y="1172925"/>
            <a:ext cx="1291375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426" y="3010550"/>
            <a:ext cx="1291375" cy="171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3350" y="1017713"/>
            <a:ext cx="2235071" cy="1849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4" name="Google Shape;834;p52"/>
          <p:cNvGrpSpPr/>
          <p:nvPr/>
        </p:nvGrpSpPr>
        <p:grpSpPr>
          <a:xfrm>
            <a:off x="5883354" y="3132825"/>
            <a:ext cx="495526" cy="472240"/>
            <a:chOff x="7429366" y="3223183"/>
            <a:chExt cx="334634" cy="333904"/>
          </a:xfrm>
        </p:grpSpPr>
        <p:sp>
          <p:nvSpPr>
            <p:cNvPr id="835" name="Google Shape;835;p52"/>
            <p:cNvSpPr/>
            <p:nvPr/>
          </p:nvSpPr>
          <p:spPr>
            <a:xfrm>
              <a:off x="7429366" y="3223183"/>
              <a:ext cx="334634" cy="333904"/>
            </a:xfrm>
            <a:custGeom>
              <a:rect b="b" l="l" r="r" t="t"/>
              <a:pathLst>
                <a:path extrusionOk="0" h="10515" w="10538">
                  <a:moveTo>
                    <a:pt x="6978" y="322"/>
                  </a:moveTo>
                  <a:cubicBezTo>
                    <a:pt x="7930" y="322"/>
                    <a:pt x="8716" y="1096"/>
                    <a:pt x="8716" y="2061"/>
                  </a:cubicBezTo>
                  <a:cubicBezTo>
                    <a:pt x="8716" y="2334"/>
                    <a:pt x="8633" y="2644"/>
                    <a:pt x="8478" y="2942"/>
                  </a:cubicBezTo>
                  <a:cubicBezTo>
                    <a:pt x="8478" y="2954"/>
                    <a:pt x="8466" y="2977"/>
                    <a:pt x="8466" y="2977"/>
                  </a:cubicBezTo>
                  <a:cubicBezTo>
                    <a:pt x="8061" y="3823"/>
                    <a:pt x="7276" y="4704"/>
                    <a:pt x="6978" y="5025"/>
                  </a:cubicBezTo>
                  <a:cubicBezTo>
                    <a:pt x="6680" y="4716"/>
                    <a:pt x="5894" y="3835"/>
                    <a:pt x="5490" y="2989"/>
                  </a:cubicBezTo>
                  <a:cubicBezTo>
                    <a:pt x="5490" y="2977"/>
                    <a:pt x="5478" y="2954"/>
                    <a:pt x="5478" y="2942"/>
                  </a:cubicBezTo>
                  <a:cubicBezTo>
                    <a:pt x="5323" y="2632"/>
                    <a:pt x="5240" y="2334"/>
                    <a:pt x="5240" y="2061"/>
                  </a:cubicBezTo>
                  <a:cubicBezTo>
                    <a:pt x="5240" y="1096"/>
                    <a:pt x="6025" y="322"/>
                    <a:pt x="6978" y="322"/>
                  </a:cubicBezTo>
                  <a:close/>
                  <a:moveTo>
                    <a:pt x="5252" y="3227"/>
                  </a:moveTo>
                  <a:cubicBezTo>
                    <a:pt x="5728" y="4192"/>
                    <a:pt x="6597" y="5121"/>
                    <a:pt x="6811" y="5335"/>
                  </a:cubicBezTo>
                  <a:lnTo>
                    <a:pt x="6811" y="5811"/>
                  </a:lnTo>
                  <a:lnTo>
                    <a:pt x="3751" y="6728"/>
                  </a:lnTo>
                  <a:lnTo>
                    <a:pt x="3751" y="3668"/>
                  </a:lnTo>
                  <a:lnTo>
                    <a:pt x="5252" y="3227"/>
                  </a:lnTo>
                  <a:close/>
                  <a:moveTo>
                    <a:pt x="8704" y="3239"/>
                  </a:moveTo>
                  <a:lnTo>
                    <a:pt x="10205" y="3668"/>
                  </a:lnTo>
                  <a:lnTo>
                    <a:pt x="10205" y="6728"/>
                  </a:lnTo>
                  <a:lnTo>
                    <a:pt x="7145" y="5811"/>
                  </a:lnTo>
                  <a:lnTo>
                    <a:pt x="7145" y="5335"/>
                  </a:lnTo>
                  <a:cubicBezTo>
                    <a:pt x="7371" y="5121"/>
                    <a:pt x="8228" y="4192"/>
                    <a:pt x="8704" y="3239"/>
                  </a:cubicBezTo>
                  <a:close/>
                  <a:moveTo>
                    <a:pt x="358" y="2763"/>
                  </a:moveTo>
                  <a:lnTo>
                    <a:pt x="3418" y="3668"/>
                  </a:lnTo>
                  <a:lnTo>
                    <a:pt x="3418" y="6728"/>
                  </a:lnTo>
                  <a:lnTo>
                    <a:pt x="2263" y="6383"/>
                  </a:lnTo>
                  <a:cubicBezTo>
                    <a:pt x="2244" y="6375"/>
                    <a:pt x="2225" y="6372"/>
                    <a:pt x="2208" y="6372"/>
                  </a:cubicBezTo>
                  <a:cubicBezTo>
                    <a:pt x="2136" y="6372"/>
                    <a:pt x="2077" y="6425"/>
                    <a:pt x="2049" y="6502"/>
                  </a:cubicBezTo>
                  <a:cubicBezTo>
                    <a:pt x="2025" y="6585"/>
                    <a:pt x="2084" y="6680"/>
                    <a:pt x="2168" y="6704"/>
                  </a:cubicBezTo>
                  <a:lnTo>
                    <a:pt x="3418" y="7085"/>
                  </a:lnTo>
                  <a:lnTo>
                    <a:pt x="3418" y="10121"/>
                  </a:lnTo>
                  <a:lnTo>
                    <a:pt x="358" y="9204"/>
                  </a:lnTo>
                  <a:lnTo>
                    <a:pt x="358" y="6168"/>
                  </a:lnTo>
                  <a:lnTo>
                    <a:pt x="1513" y="6514"/>
                  </a:lnTo>
                  <a:lnTo>
                    <a:pt x="1561" y="6514"/>
                  </a:lnTo>
                  <a:cubicBezTo>
                    <a:pt x="1632" y="6514"/>
                    <a:pt x="1692" y="6466"/>
                    <a:pt x="1727" y="6394"/>
                  </a:cubicBezTo>
                  <a:cubicBezTo>
                    <a:pt x="1751" y="6311"/>
                    <a:pt x="1692" y="6216"/>
                    <a:pt x="1608" y="6192"/>
                  </a:cubicBezTo>
                  <a:lnTo>
                    <a:pt x="358" y="5811"/>
                  </a:lnTo>
                  <a:lnTo>
                    <a:pt x="358" y="2763"/>
                  </a:lnTo>
                  <a:close/>
                  <a:moveTo>
                    <a:pt x="7145" y="6156"/>
                  </a:moveTo>
                  <a:lnTo>
                    <a:pt x="10205" y="7061"/>
                  </a:lnTo>
                  <a:lnTo>
                    <a:pt x="10205" y="10121"/>
                  </a:lnTo>
                  <a:lnTo>
                    <a:pt x="7145" y="9204"/>
                  </a:lnTo>
                  <a:lnTo>
                    <a:pt x="7145" y="7990"/>
                  </a:lnTo>
                  <a:cubicBezTo>
                    <a:pt x="7145" y="7895"/>
                    <a:pt x="7073" y="7823"/>
                    <a:pt x="6978" y="7823"/>
                  </a:cubicBezTo>
                  <a:cubicBezTo>
                    <a:pt x="6895" y="7823"/>
                    <a:pt x="6811" y="7895"/>
                    <a:pt x="6811" y="7990"/>
                  </a:cubicBezTo>
                  <a:lnTo>
                    <a:pt x="6811" y="9204"/>
                  </a:lnTo>
                  <a:lnTo>
                    <a:pt x="3751" y="10121"/>
                  </a:lnTo>
                  <a:lnTo>
                    <a:pt x="3751" y="7061"/>
                  </a:lnTo>
                  <a:lnTo>
                    <a:pt x="6811" y="6156"/>
                  </a:lnTo>
                  <a:lnTo>
                    <a:pt x="6811" y="7311"/>
                  </a:lnTo>
                  <a:cubicBezTo>
                    <a:pt x="6811" y="7407"/>
                    <a:pt x="6895" y="7478"/>
                    <a:pt x="6978" y="7478"/>
                  </a:cubicBezTo>
                  <a:cubicBezTo>
                    <a:pt x="7073" y="7478"/>
                    <a:pt x="7145" y="7407"/>
                    <a:pt x="7145" y="7311"/>
                  </a:cubicBezTo>
                  <a:lnTo>
                    <a:pt x="7145" y="6156"/>
                  </a:lnTo>
                  <a:close/>
                  <a:moveTo>
                    <a:pt x="6966" y="1"/>
                  </a:moveTo>
                  <a:cubicBezTo>
                    <a:pt x="5823" y="1"/>
                    <a:pt x="4894" y="918"/>
                    <a:pt x="4894" y="2061"/>
                  </a:cubicBezTo>
                  <a:cubicBezTo>
                    <a:pt x="4894" y="2334"/>
                    <a:pt x="4966" y="2632"/>
                    <a:pt x="5085" y="2930"/>
                  </a:cubicBezTo>
                  <a:lnTo>
                    <a:pt x="3573" y="3370"/>
                  </a:lnTo>
                  <a:lnTo>
                    <a:pt x="215" y="2382"/>
                  </a:lnTo>
                  <a:cubicBezTo>
                    <a:pt x="205" y="2375"/>
                    <a:pt x="192" y="2372"/>
                    <a:pt x="179" y="2372"/>
                  </a:cubicBezTo>
                  <a:cubicBezTo>
                    <a:pt x="146" y="2372"/>
                    <a:pt x="106" y="2389"/>
                    <a:pt x="72" y="2406"/>
                  </a:cubicBezTo>
                  <a:cubicBezTo>
                    <a:pt x="25" y="2442"/>
                    <a:pt x="1" y="2477"/>
                    <a:pt x="1" y="2537"/>
                  </a:cubicBezTo>
                  <a:lnTo>
                    <a:pt x="1" y="5954"/>
                  </a:lnTo>
                  <a:lnTo>
                    <a:pt x="1" y="9335"/>
                  </a:lnTo>
                  <a:cubicBezTo>
                    <a:pt x="1" y="9419"/>
                    <a:pt x="37" y="9478"/>
                    <a:pt x="120" y="9502"/>
                  </a:cubicBezTo>
                  <a:lnTo>
                    <a:pt x="3513" y="10514"/>
                  </a:lnTo>
                  <a:lnTo>
                    <a:pt x="3573" y="10514"/>
                  </a:lnTo>
                  <a:lnTo>
                    <a:pt x="6847" y="9550"/>
                  </a:lnTo>
                  <a:cubicBezTo>
                    <a:pt x="6859" y="9562"/>
                    <a:pt x="6883" y="9562"/>
                    <a:pt x="6918" y="9562"/>
                  </a:cubicBezTo>
                  <a:cubicBezTo>
                    <a:pt x="6942" y="9562"/>
                    <a:pt x="6966" y="9562"/>
                    <a:pt x="6990" y="9550"/>
                  </a:cubicBezTo>
                  <a:lnTo>
                    <a:pt x="10264" y="10514"/>
                  </a:lnTo>
                  <a:lnTo>
                    <a:pt x="10312" y="10514"/>
                  </a:lnTo>
                  <a:cubicBezTo>
                    <a:pt x="10335" y="10514"/>
                    <a:pt x="10383" y="10502"/>
                    <a:pt x="10419" y="10490"/>
                  </a:cubicBezTo>
                  <a:cubicBezTo>
                    <a:pt x="10455" y="10454"/>
                    <a:pt x="10490" y="10407"/>
                    <a:pt x="10490" y="10347"/>
                  </a:cubicBezTo>
                  <a:lnTo>
                    <a:pt x="10538" y="6942"/>
                  </a:lnTo>
                  <a:lnTo>
                    <a:pt x="10538" y="3549"/>
                  </a:lnTo>
                  <a:cubicBezTo>
                    <a:pt x="10538" y="3477"/>
                    <a:pt x="10490" y="3418"/>
                    <a:pt x="10419" y="3394"/>
                  </a:cubicBezTo>
                  <a:lnTo>
                    <a:pt x="8835" y="2930"/>
                  </a:lnTo>
                  <a:cubicBezTo>
                    <a:pt x="8954" y="2632"/>
                    <a:pt x="9038" y="2334"/>
                    <a:pt x="9038" y="2061"/>
                  </a:cubicBezTo>
                  <a:cubicBezTo>
                    <a:pt x="9038" y="918"/>
                    <a:pt x="8109" y="1"/>
                    <a:pt x="69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2"/>
            <p:cNvSpPr/>
            <p:nvPr/>
          </p:nvSpPr>
          <p:spPr>
            <a:xfrm>
              <a:off x="7613514" y="3251541"/>
              <a:ext cx="74878" cy="74529"/>
            </a:xfrm>
            <a:custGeom>
              <a:rect b="b" l="l" r="r" t="t"/>
              <a:pathLst>
                <a:path extrusionOk="0" h="2347" w="2358">
                  <a:moveTo>
                    <a:pt x="1179" y="322"/>
                  </a:moveTo>
                  <a:cubicBezTo>
                    <a:pt x="1643" y="322"/>
                    <a:pt x="2012" y="691"/>
                    <a:pt x="2012" y="1156"/>
                  </a:cubicBezTo>
                  <a:cubicBezTo>
                    <a:pt x="2012" y="1620"/>
                    <a:pt x="1643" y="1989"/>
                    <a:pt x="1179" y="1989"/>
                  </a:cubicBezTo>
                  <a:cubicBezTo>
                    <a:pt x="715" y="1989"/>
                    <a:pt x="345" y="1620"/>
                    <a:pt x="345" y="1156"/>
                  </a:cubicBezTo>
                  <a:cubicBezTo>
                    <a:pt x="334" y="703"/>
                    <a:pt x="715" y="322"/>
                    <a:pt x="1179" y="322"/>
                  </a:cubicBezTo>
                  <a:close/>
                  <a:moveTo>
                    <a:pt x="1179" y="1"/>
                  </a:moveTo>
                  <a:cubicBezTo>
                    <a:pt x="524" y="1"/>
                    <a:pt x="0" y="513"/>
                    <a:pt x="0" y="1168"/>
                  </a:cubicBezTo>
                  <a:cubicBezTo>
                    <a:pt x="0" y="1811"/>
                    <a:pt x="524" y="2346"/>
                    <a:pt x="1179" y="2346"/>
                  </a:cubicBezTo>
                  <a:cubicBezTo>
                    <a:pt x="1834" y="2346"/>
                    <a:pt x="2358" y="1822"/>
                    <a:pt x="2358" y="1168"/>
                  </a:cubicBezTo>
                  <a:cubicBezTo>
                    <a:pt x="2358" y="513"/>
                    <a:pt x="1834" y="1"/>
                    <a:pt x="11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7" name="Google Shape;837;p52"/>
          <p:cNvSpPr txBox="1"/>
          <p:nvPr/>
        </p:nvSpPr>
        <p:spPr>
          <a:xfrm>
            <a:off x="6567600" y="3075250"/>
            <a:ext cx="1626600" cy="5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Located in Raleigh NC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38" name="Google Shape;838;p52"/>
          <p:cNvSpPr txBox="1"/>
          <p:nvPr/>
        </p:nvSpPr>
        <p:spPr>
          <a:xfrm>
            <a:off x="2181800" y="1209300"/>
            <a:ext cx="25101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Sean Ekins, CEO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Founded CPI in 2016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39" name="Google Shape;839;p52"/>
          <p:cNvSpPr txBox="1"/>
          <p:nvPr/>
        </p:nvSpPr>
        <p:spPr>
          <a:xfrm>
            <a:off x="2219700" y="3141675"/>
            <a:ext cx="26997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Aaron Oliver, Business Dev. coordinator/ Mentor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840" name="Google Shape;840;p52"/>
          <p:cNvGrpSpPr/>
          <p:nvPr/>
        </p:nvGrpSpPr>
        <p:grpSpPr>
          <a:xfrm>
            <a:off x="5883351" y="3983454"/>
            <a:ext cx="495514" cy="472250"/>
            <a:chOff x="3996113" y="4291176"/>
            <a:chExt cx="336512" cy="335048"/>
          </a:xfrm>
        </p:grpSpPr>
        <p:sp>
          <p:nvSpPr>
            <p:cNvPr id="841" name="Google Shape;841;p52"/>
            <p:cNvSpPr/>
            <p:nvPr/>
          </p:nvSpPr>
          <p:spPr>
            <a:xfrm>
              <a:off x="4082143" y="4323386"/>
              <a:ext cx="111810" cy="219833"/>
            </a:xfrm>
            <a:custGeom>
              <a:rect b="b" l="l" r="r" t="t"/>
              <a:pathLst>
                <a:path extrusionOk="0" h="6907" w="3513">
                  <a:moveTo>
                    <a:pt x="1751" y="322"/>
                  </a:moveTo>
                  <a:cubicBezTo>
                    <a:pt x="1846" y="322"/>
                    <a:pt x="1929" y="394"/>
                    <a:pt x="1929" y="501"/>
                  </a:cubicBezTo>
                  <a:lnTo>
                    <a:pt x="1929" y="942"/>
                  </a:lnTo>
                  <a:cubicBezTo>
                    <a:pt x="1929" y="1037"/>
                    <a:pt x="2001" y="1096"/>
                    <a:pt x="2084" y="1096"/>
                  </a:cubicBezTo>
                  <a:cubicBezTo>
                    <a:pt x="2691" y="1108"/>
                    <a:pt x="3179" y="1596"/>
                    <a:pt x="3179" y="2204"/>
                  </a:cubicBezTo>
                  <a:lnTo>
                    <a:pt x="3179" y="2525"/>
                  </a:lnTo>
                  <a:cubicBezTo>
                    <a:pt x="3179" y="2608"/>
                    <a:pt x="3108" y="2704"/>
                    <a:pt x="3001" y="2704"/>
                  </a:cubicBezTo>
                  <a:cubicBezTo>
                    <a:pt x="2917" y="2704"/>
                    <a:pt x="2822" y="2620"/>
                    <a:pt x="2822" y="2525"/>
                  </a:cubicBezTo>
                  <a:lnTo>
                    <a:pt x="2822" y="2204"/>
                  </a:lnTo>
                  <a:cubicBezTo>
                    <a:pt x="2834" y="1787"/>
                    <a:pt x="2501" y="1454"/>
                    <a:pt x="2060" y="1454"/>
                  </a:cubicBezTo>
                  <a:lnTo>
                    <a:pt x="1608" y="1454"/>
                  </a:lnTo>
                  <a:cubicBezTo>
                    <a:pt x="1096" y="1454"/>
                    <a:pt x="679" y="1870"/>
                    <a:pt x="679" y="2370"/>
                  </a:cubicBezTo>
                  <a:cubicBezTo>
                    <a:pt x="679" y="2882"/>
                    <a:pt x="1096" y="3299"/>
                    <a:pt x="1608" y="3299"/>
                  </a:cubicBezTo>
                  <a:lnTo>
                    <a:pt x="1917" y="3299"/>
                  </a:lnTo>
                  <a:cubicBezTo>
                    <a:pt x="2620" y="3299"/>
                    <a:pt x="3191" y="3859"/>
                    <a:pt x="3191" y="4573"/>
                  </a:cubicBezTo>
                  <a:cubicBezTo>
                    <a:pt x="3191" y="5216"/>
                    <a:pt x="2715" y="5764"/>
                    <a:pt x="2084" y="5835"/>
                  </a:cubicBezTo>
                  <a:cubicBezTo>
                    <a:pt x="2001" y="5859"/>
                    <a:pt x="1941" y="5918"/>
                    <a:pt x="1941" y="5990"/>
                  </a:cubicBezTo>
                  <a:lnTo>
                    <a:pt x="1941" y="6454"/>
                  </a:lnTo>
                  <a:cubicBezTo>
                    <a:pt x="1941" y="6538"/>
                    <a:pt x="1870" y="6633"/>
                    <a:pt x="1762" y="6633"/>
                  </a:cubicBezTo>
                  <a:cubicBezTo>
                    <a:pt x="1667" y="6633"/>
                    <a:pt x="1584" y="6549"/>
                    <a:pt x="1584" y="6454"/>
                  </a:cubicBezTo>
                  <a:lnTo>
                    <a:pt x="1584" y="6002"/>
                  </a:lnTo>
                  <a:cubicBezTo>
                    <a:pt x="1584" y="5918"/>
                    <a:pt x="1512" y="5859"/>
                    <a:pt x="1441" y="5859"/>
                  </a:cubicBezTo>
                  <a:cubicBezTo>
                    <a:pt x="834" y="5835"/>
                    <a:pt x="334" y="5347"/>
                    <a:pt x="334" y="4740"/>
                  </a:cubicBezTo>
                  <a:cubicBezTo>
                    <a:pt x="334" y="4644"/>
                    <a:pt x="417" y="4561"/>
                    <a:pt x="512" y="4561"/>
                  </a:cubicBezTo>
                  <a:cubicBezTo>
                    <a:pt x="608" y="4561"/>
                    <a:pt x="691" y="4633"/>
                    <a:pt x="691" y="4740"/>
                  </a:cubicBezTo>
                  <a:cubicBezTo>
                    <a:pt x="691" y="5156"/>
                    <a:pt x="1036" y="5502"/>
                    <a:pt x="1453" y="5502"/>
                  </a:cubicBezTo>
                  <a:lnTo>
                    <a:pt x="1929" y="5502"/>
                  </a:lnTo>
                  <a:cubicBezTo>
                    <a:pt x="2441" y="5502"/>
                    <a:pt x="2858" y="5085"/>
                    <a:pt x="2858" y="4573"/>
                  </a:cubicBezTo>
                  <a:cubicBezTo>
                    <a:pt x="2858" y="4073"/>
                    <a:pt x="2441" y="3656"/>
                    <a:pt x="1929" y="3656"/>
                  </a:cubicBezTo>
                  <a:lnTo>
                    <a:pt x="1608" y="3656"/>
                  </a:lnTo>
                  <a:cubicBezTo>
                    <a:pt x="905" y="3656"/>
                    <a:pt x="322" y="3085"/>
                    <a:pt x="322" y="2370"/>
                  </a:cubicBezTo>
                  <a:cubicBezTo>
                    <a:pt x="322" y="1727"/>
                    <a:pt x="798" y="1180"/>
                    <a:pt x="1441" y="1108"/>
                  </a:cubicBezTo>
                  <a:cubicBezTo>
                    <a:pt x="1512" y="1096"/>
                    <a:pt x="1572" y="1037"/>
                    <a:pt x="1572" y="953"/>
                  </a:cubicBezTo>
                  <a:lnTo>
                    <a:pt x="1572" y="501"/>
                  </a:lnTo>
                  <a:cubicBezTo>
                    <a:pt x="1572" y="406"/>
                    <a:pt x="1643" y="322"/>
                    <a:pt x="1751" y="322"/>
                  </a:cubicBezTo>
                  <a:close/>
                  <a:moveTo>
                    <a:pt x="1762" y="1"/>
                  </a:moveTo>
                  <a:cubicBezTo>
                    <a:pt x="1500" y="1"/>
                    <a:pt x="1274" y="227"/>
                    <a:pt x="1274" y="501"/>
                  </a:cubicBezTo>
                  <a:lnTo>
                    <a:pt x="1274" y="823"/>
                  </a:lnTo>
                  <a:cubicBezTo>
                    <a:pt x="548" y="977"/>
                    <a:pt x="24" y="1608"/>
                    <a:pt x="24" y="2370"/>
                  </a:cubicBezTo>
                  <a:cubicBezTo>
                    <a:pt x="24" y="3251"/>
                    <a:pt x="738" y="3954"/>
                    <a:pt x="1608" y="3954"/>
                  </a:cubicBezTo>
                  <a:lnTo>
                    <a:pt x="1917" y="3954"/>
                  </a:lnTo>
                  <a:cubicBezTo>
                    <a:pt x="2262" y="3954"/>
                    <a:pt x="2524" y="4216"/>
                    <a:pt x="2524" y="4561"/>
                  </a:cubicBezTo>
                  <a:cubicBezTo>
                    <a:pt x="2524" y="4906"/>
                    <a:pt x="2262" y="5168"/>
                    <a:pt x="1917" y="5168"/>
                  </a:cubicBezTo>
                  <a:lnTo>
                    <a:pt x="1441" y="5168"/>
                  </a:lnTo>
                  <a:cubicBezTo>
                    <a:pt x="1191" y="5168"/>
                    <a:pt x="977" y="4966"/>
                    <a:pt x="977" y="4704"/>
                  </a:cubicBezTo>
                  <a:cubicBezTo>
                    <a:pt x="977" y="4442"/>
                    <a:pt x="750" y="4216"/>
                    <a:pt x="488" y="4216"/>
                  </a:cubicBezTo>
                  <a:cubicBezTo>
                    <a:pt x="215" y="4216"/>
                    <a:pt x="0" y="4442"/>
                    <a:pt x="0" y="4704"/>
                  </a:cubicBezTo>
                  <a:cubicBezTo>
                    <a:pt x="0" y="5442"/>
                    <a:pt x="548" y="6037"/>
                    <a:pt x="1250" y="6121"/>
                  </a:cubicBezTo>
                  <a:lnTo>
                    <a:pt x="1250" y="6418"/>
                  </a:lnTo>
                  <a:cubicBezTo>
                    <a:pt x="1250" y="6692"/>
                    <a:pt x="1465" y="6907"/>
                    <a:pt x="1739" y="6907"/>
                  </a:cubicBezTo>
                  <a:cubicBezTo>
                    <a:pt x="2001" y="6907"/>
                    <a:pt x="2227" y="6692"/>
                    <a:pt x="2227" y="6418"/>
                  </a:cubicBezTo>
                  <a:lnTo>
                    <a:pt x="2227" y="6121"/>
                  </a:lnTo>
                  <a:cubicBezTo>
                    <a:pt x="2953" y="5978"/>
                    <a:pt x="3477" y="5335"/>
                    <a:pt x="3477" y="4573"/>
                  </a:cubicBezTo>
                  <a:cubicBezTo>
                    <a:pt x="3477" y="3692"/>
                    <a:pt x="2763" y="3001"/>
                    <a:pt x="1905" y="3001"/>
                  </a:cubicBezTo>
                  <a:lnTo>
                    <a:pt x="1608" y="3001"/>
                  </a:lnTo>
                  <a:cubicBezTo>
                    <a:pt x="1262" y="3001"/>
                    <a:pt x="989" y="2728"/>
                    <a:pt x="989" y="2382"/>
                  </a:cubicBezTo>
                  <a:cubicBezTo>
                    <a:pt x="989" y="2037"/>
                    <a:pt x="1262" y="1775"/>
                    <a:pt x="1608" y="1775"/>
                  </a:cubicBezTo>
                  <a:lnTo>
                    <a:pt x="2084" y="1775"/>
                  </a:lnTo>
                  <a:cubicBezTo>
                    <a:pt x="2334" y="1775"/>
                    <a:pt x="2536" y="1989"/>
                    <a:pt x="2536" y="2239"/>
                  </a:cubicBezTo>
                  <a:lnTo>
                    <a:pt x="2536" y="2549"/>
                  </a:lnTo>
                  <a:cubicBezTo>
                    <a:pt x="2524" y="2799"/>
                    <a:pt x="2751" y="3013"/>
                    <a:pt x="3013" y="3013"/>
                  </a:cubicBezTo>
                  <a:cubicBezTo>
                    <a:pt x="3286" y="3013"/>
                    <a:pt x="3513" y="2787"/>
                    <a:pt x="3513" y="2525"/>
                  </a:cubicBezTo>
                  <a:lnTo>
                    <a:pt x="3513" y="2204"/>
                  </a:lnTo>
                  <a:cubicBezTo>
                    <a:pt x="3513" y="1477"/>
                    <a:pt x="2953" y="882"/>
                    <a:pt x="2262" y="799"/>
                  </a:cubicBezTo>
                  <a:lnTo>
                    <a:pt x="2262" y="501"/>
                  </a:lnTo>
                  <a:cubicBezTo>
                    <a:pt x="2262" y="227"/>
                    <a:pt x="2036" y="1"/>
                    <a:pt x="17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2"/>
            <p:cNvSpPr/>
            <p:nvPr/>
          </p:nvSpPr>
          <p:spPr>
            <a:xfrm>
              <a:off x="4226894" y="4523485"/>
              <a:ext cx="52324" cy="51942"/>
            </a:xfrm>
            <a:custGeom>
              <a:rect b="b" l="l" r="r" t="t"/>
              <a:pathLst>
                <a:path extrusionOk="0" h="1632" w="1644">
                  <a:moveTo>
                    <a:pt x="822" y="310"/>
                  </a:moveTo>
                  <a:cubicBezTo>
                    <a:pt x="1108" y="310"/>
                    <a:pt x="1322" y="536"/>
                    <a:pt x="1322" y="822"/>
                  </a:cubicBezTo>
                  <a:cubicBezTo>
                    <a:pt x="1322" y="1096"/>
                    <a:pt x="1108" y="1322"/>
                    <a:pt x="822" y="1322"/>
                  </a:cubicBezTo>
                  <a:cubicBezTo>
                    <a:pt x="536" y="1322"/>
                    <a:pt x="310" y="1096"/>
                    <a:pt x="310" y="822"/>
                  </a:cubicBezTo>
                  <a:cubicBezTo>
                    <a:pt x="310" y="536"/>
                    <a:pt x="536" y="310"/>
                    <a:pt x="822" y="310"/>
                  </a:cubicBezTo>
                  <a:close/>
                  <a:moveTo>
                    <a:pt x="822" y="0"/>
                  </a:moveTo>
                  <a:cubicBezTo>
                    <a:pt x="370" y="0"/>
                    <a:pt x="0" y="370"/>
                    <a:pt x="0" y="822"/>
                  </a:cubicBezTo>
                  <a:cubicBezTo>
                    <a:pt x="0" y="1263"/>
                    <a:pt x="370" y="1632"/>
                    <a:pt x="822" y="1632"/>
                  </a:cubicBezTo>
                  <a:cubicBezTo>
                    <a:pt x="1263" y="1632"/>
                    <a:pt x="1644" y="1263"/>
                    <a:pt x="1644" y="822"/>
                  </a:cubicBezTo>
                  <a:cubicBezTo>
                    <a:pt x="1644" y="370"/>
                    <a:pt x="1263" y="0"/>
                    <a:pt x="82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52"/>
            <p:cNvSpPr/>
            <p:nvPr/>
          </p:nvSpPr>
          <p:spPr>
            <a:xfrm>
              <a:off x="3996113" y="4291176"/>
              <a:ext cx="336512" cy="335048"/>
            </a:xfrm>
            <a:custGeom>
              <a:rect b="b" l="l" r="r" t="t"/>
              <a:pathLst>
                <a:path extrusionOk="0" h="10527" w="10573">
                  <a:moveTo>
                    <a:pt x="8216" y="5930"/>
                  </a:moveTo>
                  <a:lnTo>
                    <a:pt x="8335" y="6537"/>
                  </a:lnTo>
                  <a:cubicBezTo>
                    <a:pt x="8359" y="6597"/>
                    <a:pt x="8394" y="6645"/>
                    <a:pt x="8442" y="6657"/>
                  </a:cubicBezTo>
                  <a:cubicBezTo>
                    <a:pt x="8502" y="6668"/>
                    <a:pt x="8549" y="6692"/>
                    <a:pt x="8609" y="6716"/>
                  </a:cubicBezTo>
                  <a:cubicBezTo>
                    <a:pt x="8631" y="6729"/>
                    <a:pt x="8653" y="6734"/>
                    <a:pt x="8674" y="6734"/>
                  </a:cubicBezTo>
                  <a:cubicBezTo>
                    <a:pt x="8710" y="6734"/>
                    <a:pt x="8745" y="6719"/>
                    <a:pt x="8775" y="6704"/>
                  </a:cubicBezTo>
                  <a:lnTo>
                    <a:pt x="9252" y="6311"/>
                  </a:lnTo>
                  <a:lnTo>
                    <a:pt x="9561" y="6585"/>
                  </a:lnTo>
                  <a:lnTo>
                    <a:pt x="9264" y="7121"/>
                  </a:lnTo>
                  <a:cubicBezTo>
                    <a:pt x="9228" y="7157"/>
                    <a:pt x="9228" y="7216"/>
                    <a:pt x="9264" y="7276"/>
                  </a:cubicBezTo>
                  <a:cubicBezTo>
                    <a:pt x="9287" y="7323"/>
                    <a:pt x="9323" y="7371"/>
                    <a:pt x="9347" y="7430"/>
                  </a:cubicBezTo>
                  <a:cubicBezTo>
                    <a:pt x="9383" y="7478"/>
                    <a:pt x="9430" y="7514"/>
                    <a:pt x="9490" y="7514"/>
                  </a:cubicBezTo>
                  <a:lnTo>
                    <a:pt x="10109" y="7538"/>
                  </a:lnTo>
                  <a:lnTo>
                    <a:pt x="10180" y="7942"/>
                  </a:lnTo>
                  <a:lnTo>
                    <a:pt x="9645" y="8157"/>
                  </a:lnTo>
                  <a:cubicBezTo>
                    <a:pt x="9585" y="8181"/>
                    <a:pt x="9561" y="8240"/>
                    <a:pt x="9549" y="8276"/>
                  </a:cubicBezTo>
                  <a:cubicBezTo>
                    <a:pt x="9549" y="8335"/>
                    <a:pt x="9526" y="8383"/>
                    <a:pt x="9514" y="8442"/>
                  </a:cubicBezTo>
                  <a:cubicBezTo>
                    <a:pt x="9502" y="8502"/>
                    <a:pt x="9514" y="8562"/>
                    <a:pt x="9561" y="8597"/>
                  </a:cubicBezTo>
                  <a:lnTo>
                    <a:pt x="10014" y="8990"/>
                  </a:lnTo>
                  <a:lnTo>
                    <a:pt x="9811" y="9347"/>
                  </a:lnTo>
                  <a:lnTo>
                    <a:pt x="9228" y="9157"/>
                  </a:lnTo>
                  <a:cubicBezTo>
                    <a:pt x="9213" y="9154"/>
                    <a:pt x="9198" y="9152"/>
                    <a:pt x="9184" y="9152"/>
                  </a:cubicBezTo>
                  <a:cubicBezTo>
                    <a:pt x="9141" y="9152"/>
                    <a:pt x="9103" y="9166"/>
                    <a:pt x="9085" y="9193"/>
                  </a:cubicBezTo>
                  <a:cubicBezTo>
                    <a:pt x="9037" y="9228"/>
                    <a:pt x="8990" y="9264"/>
                    <a:pt x="8954" y="9288"/>
                  </a:cubicBezTo>
                  <a:cubicBezTo>
                    <a:pt x="8906" y="9324"/>
                    <a:pt x="8871" y="9383"/>
                    <a:pt x="8895" y="9443"/>
                  </a:cubicBezTo>
                  <a:lnTo>
                    <a:pt x="8978" y="10050"/>
                  </a:lnTo>
                  <a:lnTo>
                    <a:pt x="8597" y="10181"/>
                  </a:lnTo>
                  <a:lnTo>
                    <a:pt x="8264" y="9669"/>
                  </a:lnTo>
                  <a:cubicBezTo>
                    <a:pt x="8228" y="9621"/>
                    <a:pt x="8192" y="9585"/>
                    <a:pt x="8133" y="9585"/>
                  </a:cubicBezTo>
                  <a:lnTo>
                    <a:pt x="7954" y="9585"/>
                  </a:lnTo>
                  <a:cubicBezTo>
                    <a:pt x="7894" y="9585"/>
                    <a:pt x="7847" y="9621"/>
                    <a:pt x="7811" y="9669"/>
                  </a:cubicBezTo>
                  <a:lnTo>
                    <a:pt x="7490" y="10181"/>
                  </a:lnTo>
                  <a:lnTo>
                    <a:pt x="7097" y="10050"/>
                  </a:lnTo>
                  <a:lnTo>
                    <a:pt x="7192" y="9443"/>
                  </a:lnTo>
                  <a:cubicBezTo>
                    <a:pt x="7204" y="9383"/>
                    <a:pt x="7180" y="9324"/>
                    <a:pt x="7132" y="9288"/>
                  </a:cubicBezTo>
                  <a:cubicBezTo>
                    <a:pt x="7085" y="9264"/>
                    <a:pt x="7037" y="9216"/>
                    <a:pt x="7001" y="9193"/>
                  </a:cubicBezTo>
                  <a:cubicBezTo>
                    <a:pt x="6970" y="9161"/>
                    <a:pt x="6933" y="9145"/>
                    <a:pt x="6897" y="9145"/>
                  </a:cubicBezTo>
                  <a:cubicBezTo>
                    <a:pt x="6880" y="9145"/>
                    <a:pt x="6863" y="9149"/>
                    <a:pt x="6847" y="9157"/>
                  </a:cubicBezTo>
                  <a:lnTo>
                    <a:pt x="6275" y="9347"/>
                  </a:lnTo>
                  <a:lnTo>
                    <a:pt x="6061" y="8990"/>
                  </a:lnTo>
                  <a:lnTo>
                    <a:pt x="6525" y="8597"/>
                  </a:lnTo>
                  <a:cubicBezTo>
                    <a:pt x="6573" y="8550"/>
                    <a:pt x="6585" y="8502"/>
                    <a:pt x="6573" y="8442"/>
                  </a:cubicBezTo>
                  <a:cubicBezTo>
                    <a:pt x="6549" y="8383"/>
                    <a:pt x="6537" y="8335"/>
                    <a:pt x="6537" y="8276"/>
                  </a:cubicBezTo>
                  <a:cubicBezTo>
                    <a:pt x="6537" y="8216"/>
                    <a:pt x="6489" y="8169"/>
                    <a:pt x="6430" y="8157"/>
                  </a:cubicBezTo>
                  <a:lnTo>
                    <a:pt x="5847" y="7942"/>
                  </a:lnTo>
                  <a:lnTo>
                    <a:pt x="5930" y="7538"/>
                  </a:lnTo>
                  <a:lnTo>
                    <a:pt x="6549" y="7514"/>
                  </a:lnTo>
                  <a:cubicBezTo>
                    <a:pt x="6609" y="7514"/>
                    <a:pt x="6656" y="7490"/>
                    <a:pt x="6680" y="7430"/>
                  </a:cubicBezTo>
                  <a:cubicBezTo>
                    <a:pt x="6716" y="7383"/>
                    <a:pt x="6740" y="7323"/>
                    <a:pt x="6775" y="7276"/>
                  </a:cubicBezTo>
                  <a:cubicBezTo>
                    <a:pt x="6811" y="7240"/>
                    <a:pt x="6811" y="7180"/>
                    <a:pt x="6775" y="7121"/>
                  </a:cubicBezTo>
                  <a:lnTo>
                    <a:pt x="6478" y="6585"/>
                  </a:lnTo>
                  <a:lnTo>
                    <a:pt x="6787" y="6311"/>
                  </a:lnTo>
                  <a:lnTo>
                    <a:pt x="7263" y="6704"/>
                  </a:lnTo>
                  <a:cubicBezTo>
                    <a:pt x="7293" y="6719"/>
                    <a:pt x="7327" y="6729"/>
                    <a:pt x="7363" y="6729"/>
                  </a:cubicBezTo>
                  <a:cubicBezTo>
                    <a:pt x="7385" y="6729"/>
                    <a:pt x="7407" y="6725"/>
                    <a:pt x="7430" y="6716"/>
                  </a:cubicBezTo>
                  <a:cubicBezTo>
                    <a:pt x="7478" y="6704"/>
                    <a:pt x="7537" y="6668"/>
                    <a:pt x="7597" y="6657"/>
                  </a:cubicBezTo>
                  <a:cubicBezTo>
                    <a:pt x="7656" y="6645"/>
                    <a:pt x="7680" y="6597"/>
                    <a:pt x="7704" y="6537"/>
                  </a:cubicBezTo>
                  <a:lnTo>
                    <a:pt x="7823" y="5930"/>
                  </a:lnTo>
                  <a:close/>
                  <a:moveTo>
                    <a:pt x="4454" y="1"/>
                  </a:moveTo>
                  <a:cubicBezTo>
                    <a:pt x="3739" y="1"/>
                    <a:pt x="3025" y="180"/>
                    <a:pt x="2382" y="513"/>
                  </a:cubicBezTo>
                  <a:cubicBezTo>
                    <a:pt x="2310" y="561"/>
                    <a:pt x="2287" y="644"/>
                    <a:pt x="2322" y="715"/>
                  </a:cubicBezTo>
                  <a:cubicBezTo>
                    <a:pt x="2354" y="770"/>
                    <a:pt x="2405" y="799"/>
                    <a:pt x="2458" y="799"/>
                  </a:cubicBezTo>
                  <a:cubicBezTo>
                    <a:pt x="2485" y="799"/>
                    <a:pt x="2512" y="791"/>
                    <a:pt x="2537" y="775"/>
                  </a:cubicBezTo>
                  <a:cubicBezTo>
                    <a:pt x="3132" y="465"/>
                    <a:pt x="3787" y="299"/>
                    <a:pt x="4454" y="299"/>
                  </a:cubicBezTo>
                  <a:cubicBezTo>
                    <a:pt x="6728" y="299"/>
                    <a:pt x="8597" y="2168"/>
                    <a:pt x="8597" y="4442"/>
                  </a:cubicBezTo>
                  <a:cubicBezTo>
                    <a:pt x="8597" y="4847"/>
                    <a:pt x="8537" y="5228"/>
                    <a:pt x="8430" y="5621"/>
                  </a:cubicBezTo>
                  <a:lnTo>
                    <a:pt x="7740" y="5621"/>
                  </a:lnTo>
                  <a:cubicBezTo>
                    <a:pt x="7668" y="5621"/>
                    <a:pt x="7609" y="5656"/>
                    <a:pt x="7597" y="5728"/>
                  </a:cubicBezTo>
                  <a:lnTo>
                    <a:pt x="7466" y="6371"/>
                  </a:lnTo>
                  <a:lnTo>
                    <a:pt x="7442" y="6371"/>
                  </a:lnTo>
                  <a:lnTo>
                    <a:pt x="6942" y="5966"/>
                  </a:lnTo>
                  <a:cubicBezTo>
                    <a:pt x="6912" y="5948"/>
                    <a:pt x="6879" y="5939"/>
                    <a:pt x="6847" y="5939"/>
                  </a:cubicBezTo>
                  <a:cubicBezTo>
                    <a:pt x="6814" y="5939"/>
                    <a:pt x="6781" y="5948"/>
                    <a:pt x="6751" y="5966"/>
                  </a:cubicBezTo>
                  <a:lnTo>
                    <a:pt x="6239" y="6407"/>
                  </a:lnTo>
                  <a:cubicBezTo>
                    <a:pt x="6180" y="6442"/>
                    <a:pt x="6168" y="6537"/>
                    <a:pt x="6216" y="6597"/>
                  </a:cubicBezTo>
                  <a:lnTo>
                    <a:pt x="6525" y="7180"/>
                  </a:lnTo>
                  <a:cubicBezTo>
                    <a:pt x="6525" y="7180"/>
                    <a:pt x="6525" y="7192"/>
                    <a:pt x="6513" y="7192"/>
                  </a:cubicBezTo>
                  <a:lnTo>
                    <a:pt x="5858" y="7204"/>
                  </a:lnTo>
                  <a:cubicBezTo>
                    <a:pt x="5775" y="7204"/>
                    <a:pt x="5716" y="7264"/>
                    <a:pt x="5704" y="7335"/>
                  </a:cubicBezTo>
                  <a:lnTo>
                    <a:pt x="5585" y="7990"/>
                  </a:lnTo>
                  <a:cubicBezTo>
                    <a:pt x="5573" y="8073"/>
                    <a:pt x="5620" y="8145"/>
                    <a:pt x="5680" y="8157"/>
                  </a:cubicBezTo>
                  <a:lnTo>
                    <a:pt x="6013" y="8288"/>
                  </a:lnTo>
                  <a:cubicBezTo>
                    <a:pt x="5525" y="8502"/>
                    <a:pt x="5001" y="8585"/>
                    <a:pt x="4454" y="8585"/>
                  </a:cubicBezTo>
                  <a:cubicBezTo>
                    <a:pt x="2179" y="8585"/>
                    <a:pt x="322" y="6728"/>
                    <a:pt x="322" y="4454"/>
                  </a:cubicBezTo>
                  <a:cubicBezTo>
                    <a:pt x="322" y="3168"/>
                    <a:pt x="894" y="2001"/>
                    <a:pt x="1894" y="1203"/>
                  </a:cubicBezTo>
                  <a:cubicBezTo>
                    <a:pt x="1965" y="1144"/>
                    <a:pt x="1965" y="1061"/>
                    <a:pt x="1929" y="989"/>
                  </a:cubicBezTo>
                  <a:cubicBezTo>
                    <a:pt x="1895" y="942"/>
                    <a:pt x="1850" y="921"/>
                    <a:pt x="1804" y="921"/>
                  </a:cubicBezTo>
                  <a:cubicBezTo>
                    <a:pt x="1769" y="921"/>
                    <a:pt x="1734" y="933"/>
                    <a:pt x="1703" y="953"/>
                  </a:cubicBezTo>
                  <a:cubicBezTo>
                    <a:pt x="632" y="1799"/>
                    <a:pt x="1" y="3085"/>
                    <a:pt x="1" y="4454"/>
                  </a:cubicBezTo>
                  <a:cubicBezTo>
                    <a:pt x="1" y="5645"/>
                    <a:pt x="465" y="6764"/>
                    <a:pt x="1298" y="7597"/>
                  </a:cubicBezTo>
                  <a:cubicBezTo>
                    <a:pt x="2132" y="8431"/>
                    <a:pt x="3251" y="8883"/>
                    <a:pt x="4442" y="8883"/>
                  </a:cubicBezTo>
                  <a:cubicBezTo>
                    <a:pt x="5001" y="8883"/>
                    <a:pt x="5537" y="8788"/>
                    <a:pt x="6049" y="8585"/>
                  </a:cubicBezTo>
                  <a:lnTo>
                    <a:pt x="6049" y="8585"/>
                  </a:lnTo>
                  <a:lnTo>
                    <a:pt x="5775" y="8823"/>
                  </a:lnTo>
                  <a:cubicBezTo>
                    <a:pt x="5716" y="8871"/>
                    <a:pt x="5704" y="8966"/>
                    <a:pt x="5751" y="9026"/>
                  </a:cubicBezTo>
                  <a:lnTo>
                    <a:pt x="6073" y="9585"/>
                  </a:lnTo>
                  <a:cubicBezTo>
                    <a:pt x="6101" y="9632"/>
                    <a:pt x="6158" y="9664"/>
                    <a:pt x="6211" y="9664"/>
                  </a:cubicBezTo>
                  <a:cubicBezTo>
                    <a:pt x="6225" y="9664"/>
                    <a:pt x="6239" y="9662"/>
                    <a:pt x="6251" y="9657"/>
                  </a:cubicBezTo>
                  <a:lnTo>
                    <a:pt x="6882" y="9455"/>
                  </a:lnTo>
                  <a:cubicBezTo>
                    <a:pt x="6882" y="9455"/>
                    <a:pt x="6894" y="9455"/>
                    <a:pt x="6894" y="9466"/>
                  </a:cubicBezTo>
                  <a:lnTo>
                    <a:pt x="6787" y="10121"/>
                  </a:lnTo>
                  <a:cubicBezTo>
                    <a:pt x="6775" y="10193"/>
                    <a:pt x="6823" y="10276"/>
                    <a:pt x="6894" y="10288"/>
                  </a:cubicBezTo>
                  <a:lnTo>
                    <a:pt x="7525" y="10514"/>
                  </a:lnTo>
                  <a:cubicBezTo>
                    <a:pt x="7537" y="10514"/>
                    <a:pt x="7549" y="10526"/>
                    <a:pt x="7585" y="10526"/>
                  </a:cubicBezTo>
                  <a:cubicBezTo>
                    <a:pt x="7644" y="10526"/>
                    <a:pt x="7680" y="10490"/>
                    <a:pt x="7716" y="10455"/>
                  </a:cubicBezTo>
                  <a:lnTo>
                    <a:pt x="8061" y="9883"/>
                  </a:lnTo>
                  <a:lnTo>
                    <a:pt x="8073" y="9883"/>
                  </a:lnTo>
                  <a:lnTo>
                    <a:pt x="8418" y="10455"/>
                  </a:lnTo>
                  <a:cubicBezTo>
                    <a:pt x="8445" y="10499"/>
                    <a:pt x="8497" y="10523"/>
                    <a:pt x="8547" y="10523"/>
                  </a:cubicBezTo>
                  <a:cubicBezTo>
                    <a:pt x="8565" y="10523"/>
                    <a:pt x="8582" y="10520"/>
                    <a:pt x="8597" y="10514"/>
                  </a:cubicBezTo>
                  <a:lnTo>
                    <a:pt x="9216" y="10288"/>
                  </a:lnTo>
                  <a:cubicBezTo>
                    <a:pt x="9287" y="10252"/>
                    <a:pt x="9323" y="10193"/>
                    <a:pt x="9323" y="10121"/>
                  </a:cubicBezTo>
                  <a:lnTo>
                    <a:pt x="9216" y="9466"/>
                  </a:lnTo>
                  <a:cubicBezTo>
                    <a:pt x="9216" y="9466"/>
                    <a:pt x="9228" y="9466"/>
                    <a:pt x="9228" y="9455"/>
                  </a:cubicBezTo>
                  <a:lnTo>
                    <a:pt x="9859" y="9657"/>
                  </a:lnTo>
                  <a:cubicBezTo>
                    <a:pt x="9878" y="9666"/>
                    <a:pt x="9897" y="9671"/>
                    <a:pt x="9916" y="9671"/>
                  </a:cubicBezTo>
                  <a:cubicBezTo>
                    <a:pt x="9966" y="9671"/>
                    <a:pt x="10011" y="9638"/>
                    <a:pt x="10038" y="9585"/>
                  </a:cubicBezTo>
                  <a:lnTo>
                    <a:pt x="10359" y="9026"/>
                  </a:lnTo>
                  <a:cubicBezTo>
                    <a:pt x="10395" y="8966"/>
                    <a:pt x="10395" y="8871"/>
                    <a:pt x="10335" y="8823"/>
                  </a:cubicBezTo>
                  <a:lnTo>
                    <a:pt x="9847" y="8395"/>
                  </a:lnTo>
                  <a:lnTo>
                    <a:pt x="9847" y="8383"/>
                  </a:lnTo>
                  <a:lnTo>
                    <a:pt x="10454" y="8145"/>
                  </a:lnTo>
                  <a:cubicBezTo>
                    <a:pt x="10460" y="8146"/>
                    <a:pt x="10465" y="8146"/>
                    <a:pt x="10470" y="8146"/>
                  </a:cubicBezTo>
                  <a:cubicBezTo>
                    <a:pt x="10532" y="8146"/>
                    <a:pt x="10572" y="8080"/>
                    <a:pt x="10561" y="8014"/>
                  </a:cubicBezTo>
                  <a:lnTo>
                    <a:pt x="10442" y="7359"/>
                  </a:lnTo>
                  <a:cubicBezTo>
                    <a:pt x="10419" y="7288"/>
                    <a:pt x="10359" y="7240"/>
                    <a:pt x="10288" y="7228"/>
                  </a:cubicBezTo>
                  <a:lnTo>
                    <a:pt x="9633" y="7204"/>
                  </a:lnTo>
                  <a:cubicBezTo>
                    <a:pt x="9633" y="7204"/>
                    <a:pt x="9633" y="7192"/>
                    <a:pt x="9621" y="7192"/>
                  </a:cubicBezTo>
                  <a:lnTo>
                    <a:pt x="9930" y="6609"/>
                  </a:lnTo>
                  <a:cubicBezTo>
                    <a:pt x="9966" y="6549"/>
                    <a:pt x="9942" y="6466"/>
                    <a:pt x="9907" y="6418"/>
                  </a:cubicBezTo>
                  <a:lnTo>
                    <a:pt x="9395" y="5990"/>
                  </a:lnTo>
                  <a:cubicBezTo>
                    <a:pt x="9365" y="5966"/>
                    <a:pt x="9332" y="5954"/>
                    <a:pt x="9299" y="5954"/>
                  </a:cubicBezTo>
                  <a:cubicBezTo>
                    <a:pt x="9267" y="5954"/>
                    <a:pt x="9234" y="5966"/>
                    <a:pt x="9204" y="5990"/>
                  </a:cubicBezTo>
                  <a:lnTo>
                    <a:pt x="8692" y="6395"/>
                  </a:lnTo>
                  <a:lnTo>
                    <a:pt x="8680" y="6395"/>
                  </a:lnTo>
                  <a:lnTo>
                    <a:pt x="8609" y="6049"/>
                  </a:lnTo>
                  <a:lnTo>
                    <a:pt x="8609" y="6037"/>
                  </a:lnTo>
                  <a:cubicBezTo>
                    <a:pt x="8799" y="5525"/>
                    <a:pt x="8895" y="5002"/>
                    <a:pt x="8895" y="4454"/>
                  </a:cubicBezTo>
                  <a:cubicBezTo>
                    <a:pt x="8895" y="3263"/>
                    <a:pt x="8430" y="2144"/>
                    <a:pt x="7597" y="1311"/>
                  </a:cubicBezTo>
                  <a:cubicBezTo>
                    <a:pt x="6763" y="477"/>
                    <a:pt x="5644" y="1"/>
                    <a:pt x="4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4" name="Google Shape;844;p52"/>
          <p:cNvSpPr txBox="1"/>
          <p:nvPr/>
        </p:nvSpPr>
        <p:spPr>
          <a:xfrm>
            <a:off x="6624450" y="3871050"/>
            <a:ext cx="15129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16.7 M in non-dilutive funding</a:t>
            </a:r>
            <a:endParaRPr sz="18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3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CPI Software Suite</a:t>
            </a:r>
            <a:endParaRPr/>
          </a:p>
        </p:txBody>
      </p:sp>
      <p:pic>
        <p:nvPicPr>
          <p:cNvPr id="850" name="Google Shape;85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275" y="913608"/>
            <a:ext cx="8339430" cy="3925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54"/>
          <p:cNvSpPr txBox="1"/>
          <p:nvPr>
            <p:ph type="title"/>
          </p:nvPr>
        </p:nvSpPr>
        <p:spPr>
          <a:xfrm>
            <a:off x="717450" y="388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Pipeline </a:t>
            </a:r>
            <a:endParaRPr/>
          </a:p>
        </p:txBody>
      </p:sp>
      <p:pic>
        <p:nvPicPr>
          <p:cNvPr id="856" name="Google Shape;85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4050" y="603075"/>
            <a:ext cx="6821400" cy="4497651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54"/>
          <p:cNvSpPr/>
          <p:nvPr/>
        </p:nvSpPr>
        <p:spPr>
          <a:xfrm>
            <a:off x="1807700" y="1532925"/>
            <a:ext cx="2439000" cy="386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858" name="Google Shape;858;p54"/>
          <p:cNvSpPr/>
          <p:nvPr/>
        </p:nvSpPr>
        <p:spPr>
          <a:xfrm>
            <a:off x="1807700" y="2158850"/>
            <a:ext cx="2439000" cy="130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5"/>
          <p:cNvSpPr/>
          <p:nvPr/>
        </p:nvSpPr>
        <p:spPr>
          <a:xfrm>
            <a:off x="2104801" y="1551890"/>
            <a:ext cx="1079942" cy="1079995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55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Background</a:t>
            </a:r>
            <a:endParaRPr/>
          </a:p>
        </p:txBody>
      </p:sp>
      <p:sp>
        <p:nvSpPr>
          <p:cNvPr id="865" name="Google Shape;865;p55"/>
          <p:cNvSpPr txBox="1"/>
          <p:nvPr>
            <p:ph idx="1" type="body"/>
          </p:nvPr>
        </p:nvSpPr>
        <p:spPr>
          <a:xfrm>
            <a:off x="717425" y="3166050"/>
            <a:ext cx="3854700" cy="9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-Identify and secure external partners to license assets in CPI’s pipeline</a:t>
            </a:r>
            <a:b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</a:br>
            <a: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-Market potential analysis for drug candidates</a:t>
            </a:r>
            <a:endParaRPr/>
          </a:p>
        </p:txBody>
      </p:sp>
      <p:sp>
        <p:nvSpPr>
          <p:cNvPr id="866" name="Google Shape;866;p55"/>
          <p:cNvSpPr txBox="1"/>
          <p:nvPr>
            <p:ph idx="2" type="body"/>
          </p:nvPr>
        </p:nvSpPr>
        <p:spPr>
          <a:xfrm>
            <a:off x="4572000" y="3166050"/>
            <a:ext cx="3854700" cy="14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-Small company</a:t>
            </a:r>
            <a:b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</a:br>
            <a: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-Drug discovery and clinical pipeline processes are costly</a:t>
            </a:r>
            <a:b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</a:br>
            <a: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-Retain ownership over assets</a:t>
            </a:r>
            <a:b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</a:br>
            <a:r>
              <a:rPr lang="en" sz="1400">
                <a:solidFill>
                  <a:srgbClr val="383536"/>
                </a:solidFill>
                <a:latin typeface="Hind Vadodara Light"/>
                <a:ea typeface="Hind Vadodara Light"/>
                <a:cs typeface="Hind Vadodara Light"/>
                <a:sym typeface="Hind Vadodara Light"/>
              </a:rPr>
              <a:t>-Expand entry into market</a:t>
            </a:r>
            <a:endParaRPr sz="1400">
              <a:solidFill>
                <a:srgbClr val="383536"/>
              </a:solidFill>
              <a:latin typeface="Hind Vadodara Light"/>
              <a:ea typeface="Hind Vadodara Light"/>
              <a:cs typeface="Hind Vadodara Light"/>
              <a:sym typeface="Hind Vadodara Light"/>
            </a:endParaRPr>
          </a:p>
        </p:txBody>
      </p:sp>
      <p:sp>
        <p:nvSpPr>
          <p:cNvPr id="867" name="Google Shape;867;p55"/>
          <p:cNvSpPr txBox="1"/>
          <p:nvPr>
            <p:ph idx="3" type="title"/>
          </p:nvPr>
        </p:nvSpPr>
        <p:spPr>
          <a:xfrm>
            <a:off x="1096175" y="2679938"/>
            <a:ext cx="3097200" cy="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Scope</a:t>
            </a:r>
            <a:endParaRPr/>
          </a:p>
        </p:txBody>
      </p:sp>
      <p:sp>
        <p:nvSpPr>
          <p:cNvPr id="868" name="Google Shape;868;p55"/>
          <p:cNvSpPr txBox="1"/>
          <p:nvPr>
            <p:ph idx="4" type="title"/>
          </p:nvPr>
        </p:nvSpPr>
        <p:spPr>
          <a:xfrm>
            <a:off x="4950750" y="2679938"/>
            <a:ext cx="3097200" cy="4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Drivers</a:t>
            </a:r>
            <a:endParaRPr/>
          </a:p>
        </p:txBody>
      </p:sp>
      <p:grpSp>
        <p:nvGrpSpPr>
          <p:cNvPr id="869" name="Google Shape;869;p55"/>
          <p:cNvGrpSpPr/>
          <p:nvPr/>
        </p:nvGrpSpPr>
        <p:grpSpPr>
          <a:xfrm>
            <a:off x="2371069" y="1698728"/>
            <a:ext cx="547413" cy="682462"/>
            <a:chOff x="8007400" y="2902278"/>
            <a:chExt cx="285230" cy="355597"/>
          </a:xfrm>
        </p:grpSpPr>
        <p:sp>
          <p:nvSpPr>
            <p:cNvPr id="870" name="Google Shape;870;p55"/>
            <p:cNvSpPr/>
            <p:nvPr/>
          </p:nvSpPr>
          <p:spPr>
            <a:xfrm>
              <a:off x="8134820" y="3165305"/>
              <a:ext cx="39851" cy="39851"/>
            </a:xfrm>
            <a:custGeom>
              <a:rect b="b" l="l" r="r" t="t"/>
              <a:pathLst>
                <a:path extrusionOk="0" h="1251" w="1251">
                  <a:moveTo>
                    <a:pt x="632" y="310"/>
                  </a:moveTo>
                  <a:cubicBezTo>
                    <a:pt x="799" y="310"/>
                    <a:pt x="930" y="441"/>
                    <a:pt x="930" y="608"/>
                  </a:cubicBezTo>
                  <a:cubicBezTo>
                    <a:pt x="930" y="775"/>
                    <a:pt x="799" y="906"/>
                    <a:pt x="632" y="906"/>
                  </a:cubicBezTo>
                  <a:cubicBezTo>
                    <a:pt x="465" y="906"/>
                    <a:pt x="334" y="775"/>
                    <a:pt x="334" y="608"/>
                  </a:cubicBezTo>
                  <a:cubicBezTo>
                    <a:pt x="334" y="441"/>
                    <a:pt x="465" y="310"/>
                    <a:pt x="632" y="310"/>
                  </a:cubicBezTo>
                  <a:close/>
                  <a:moveTo>
                    <a:pt x="632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65"/>
                    <a:pt x="287" y="1251"/>
                    <a:pt x="632" y="1251"/>
                  </a:cubicBezTo>
                  <a:cubicBezTo>
                    <a:pt x="977" y="1251"/>
                    <a:pt x="1251" y="965"/>
                    <a:pt x="1251" y="620"/>
                  </a:cubicBezTo>
                  <a:cubicBezTo>
                    <a:pt x="1251" y="275"/>
                    <a:pt x="97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55"/>
            <p:cNvSpPr/>
            <p:nvPr/>
          </p:nvSpPr>
          <p:spPr>
            <a:xfrm>
              <a:off x="8007400" y="2902278"/>
              <a:ext cx="285230" cy="355597"/>
            </a:xfrm>
            <a:custGeom>
              <a:rect b="b" l="l" r="r" t="t"/>
              <a:pathLst>
                <a:path extrusionOk="0" h="11163" w="8954">
                  <a:moveTo>
                    <a:pt x="6528" y="337"/>
                  </a:moveTo>
                  <a:cubicBezTo>
                    <a:pt x="6549" y="337"/>
                    <a:pt x="6573" y="346"/>
                    <a:pt x="6596" y="364"/>
                  </a:cubicBezTo>
                  <a:lnTo>
                    <a:pt x="7632" y="1412"/>
                  </a:lnTo>
                  <a:cubicBezTo>
                    <a:pt x="7668" y="1435"/>
                    <a:pt x="7668" y="1483"/>
                    <a:pt x="7632" y="1519"/>
                  </a:cubicBezTo>
                  <a:lnTo>
                    <a:pt x="7489" y="1674"/>
                  </a:lnTo>
                  <a:cubicBezTo>
                    <a:pt x="7472" y="1691"/>
                    <a:pt x="7454" y="1700"/>
                    <a:pt x="7434" y="1700"/>
                  </a:cubicBezTo>
                  <a:cubicBezTo>
                    <a:pt x="7415" y="1700"/>
                    <a:pt x="7394" y="1691"/>
                    <a:pt x="7370" y="1674"/>
                  </a:cubicBezTo>
                  <a:lnTo>
                    <a:pt x="6323" y="626"/>
                  </a:lnTo>
                  <a:cubicBezTo>
                    <a:pt x="6299" y="590"/>
                    <a:pt x="6299" y="542"/>
                    <a:pt x="6323" y="519"/>
                  </a:cubicBezTo>
                  <a:lnTo>
                    <a:pt x="6477" y="364"/>
                  </a:lnTo>
                  <a:cubicBezTo>
                    <a:pt x="6489" y="346"/>
                    <a:pt x="6507" y="337"/>
                    <a:pt x="6528" y="337"/>
                  </a:cubicBezTo>
                  <a:close/>
                  <a:moveTo>
                    <a:pt x="6299" y="1066"/>
                  </a:moveTo>
                  <a:lnTo>
                    <a:pt x="7001" y="1769"/>
                  </a:lnTo>
                  <a:lnTo>
                    <a:pt x="6346" y="2424"/>
                  </a:lnTo>
                  <a:lnTo>
                    <a:pt x="5644" y="1721"/>
                  </a:lnTo>
                  <a:lnTo>
                    <a:pt x="6299" y="1066"/>
                  </a:lnTo>
                  <a:close/>
                  <a:moveTo>
                    <a:pt x="2155" y="4698"/>
                  </a:moveTo>
                  <a:lnTo>
                    <a:pt x="2453" y="4995"/>
                  </a:lnTo>
                  <a:lnTo>
                    <a:pt x="2215" y="5198"/>
                  </a:lnTo>
                  <a:cubicBezTo>
                    <a:pt x="2203" y="5216"/>
                    <a:pt x="2182" y="5225"/>
                    <a:pt x="2160" y="5225"/>
                  </a:cubicBezTo>
                  <a:cubicBezTo>
                    <a:pt x="2137" y="5225"/>
                    <a:pt x="2114" y="5216"/>
                    <a:pt x="2096" y="5198"/>
                  </a:cubicBezTo>
                  <a:lnTo>
                    <a:pt x="1941" y="5031"/>
                  </a:lnTo>
                  <a:cubicBezTo>
                    <a:pt x="1905" y="5007"/>
                    <a:pt x="1905" y="4948"/>
                    <a:pt x="1941" y="4924"/>
                  </a:cubicBezTo>
                  <a:lnTo>
                    <a:pt x="2155" y="4698"/>
                  </a:lnTo>
                  <a:close/>
                  <a:moveTo>
                    <a:pt x="2408" y="3865"/>
                  </a:moveTo>
                  <a:cubicBezTo>
                    <a:pt x="2416" y="3865"/>
                    <a:pt x="2422" y="3869"/>
                    <a:pt x="2429" y="3876"/>
                  </a:cubicBezTo>
                  <a:lnTo>
                    <a:pt x="2572" y="4031"/>
                  </a:lnTo>
                  <a:cubicBezTo>
                    <a:pt x="4203" y="5662"/>
                    <a:pt x="4144" y="5579"/>
                    <a:pt x="4108" y="5603"/>
                  </a:cubicBezTo>
                  <a:lnTo>
                    <a:pt x="3846" y="5876"/>
                  </a:lnTo>
                  <a:cubicBezTo>
                    <a:pt x="3842" y="5879"/>
                    <a:pt x="3839" y="5883"/>
                    <a:pt x="3835" y="5883"/>
                  </a:cubicBezTo>
                  <a:cubicBezTo>
                    <a:pt x="3804" y="5883"/>
                    <a:pt x="3678" y="5722"/>
                    <a:pt x="2120" y="4174"/>
                  </a:cubicBezTo>
                  <a:cubicBezTo>
                    <a:pt x="2096" y="4162"/>
                    <a:pt x="2096" y="4138"/>
                    <a:pt x="2120" y="4138"/>
                  </a:cubicBezTo>
                  <a:cubicBezTo>
                    <a:pt x="2328" y="3930"/>
                    <a:pt x="2378" y="3865"/>
                    <a:pt x="2408" y="3865"/>
                  </a:cubicBezTo>
                  <a:close/>
                  <a:moveTo>
                    <a:pt x="3025" y="5579"/>
                  </a:moveTo>
                  <a:lnTo>
                    <a:pt x="3322" y="5876"/>
                  </a:lnTo>
                  <a:lnTo>
                    <a:pt x="3084" y="6079"/>
                  </a:lnTo>
                  <a:cubicBezTo>
                    <a:pt x="3066" y="6097"/>
                    <a:pt x="3042" y="6106"/>
                    <a:pt x="3020" y="6106"/>
                  </a:cubicBezTo>
                  <a:cubicBezTo>
                    <a:pt x="2998" y="6106"/>
                    <a:pt x="2977" y="6097"/>
                    <a:pt x="2965" y="6079"/>
                  </a:cubicBezTo>
                  <a:lnTo>
                    <a:pt x="2798" y="5912"/>
                  </a:lnTo>
                  <a:cubicBezTo>
                    <a:pt x="2774" y="5888"/>
                    <a:pt x="2774" y="5829"/>
                    <a:pt x="2798" y="5793"/>
                  </a:cubicBezTo>
                  <a:lnTo>
                    <a:pt x="3025" y="5579"/>
                  </a:lnTo>
                  <a:close/>
                  <a:moveTo>
                    <a:pt x="3025" y="6936"/>
                  </a:moveTo>
                  <a:cubicBezTo>
                    <a:pt x="3072" y="6936"/>
                    <a:pt x="3096" y="6972"/>
                    <a:pt x="3096" y="7019"/>
                  </a:cubicBezTo>
                  <a:lnTo>
                    <a:pt x="3096" y="7269"/>
                  </a:lnTo>
                  <a:cubicBezTo>
                    <a:pt x="3096" y="7317"/>
                    <a:pt x="3072" y="7341"/>
                    <a:pt x="3025" y="7341"/>
                  </a:cubicBezTo>
                  <a:lnTo>
                    <a:pt x="405" y="7341"/>
                  </a:lnTo>
                  <a:cubicBezTo>
                    <a:pt x="369" y="7341"/>
                    <a:pt x="334" y="7305"/>
                    <a:pt x="334" y="7269"/>
                  </a:cubicBezTo>
                  <a:lnTo>
                    <a:pt x="334" y="7019"/>
                  </a:lnTo>
                  <a:cubicBezTo>
                    <a:pt x="334" y="6972"/>
                    <a:pt x="358" y="6936"/>
                    <a:pt x="405" y="6936"/>
                  </a:cubicBezTo>
                  <a:close/>
                  <a:moveTo>
                    <a:pt x="1834" y="7674"/>
                  </a:moveTo>
                  <a:cubicBezTo>
                    <a:pt x="2060" y="7960"/>
                    <a:pt x="2322" y="8210"/>
                    <a:pt x="2632" y="8401"/>
                  </a:cubicBezTo>
                  <a:cubicBezTo>
                    <a:pt x="2608" y="8448"/>
                    <a:pt x="2572" y="8496"/>
                    <a:pt x="2548" y="8520"/>
                  </a:cubicBezTo>
                  <a:cubicBezTo>
                    <a:pt x="2489" y="8591"/>
                    <a:pt x="2441" y="8663"/>
                    <a:pt x="2393" y="8746"/>
                  </a:cubicBezTo>
                  <a:cubicBezTo>
                    <a:pt x="2382" y="8770"/>
                    <a:pt x="2334" y="8805"/>
                    <a:pt x="2322" y="8853"/>
                  </a:cubicBezTo>
                  <a:cubicBezTo>
                    <a:pt x="1846" y="8555"/>
                    <a:pt x="1465" y="8151"/>
                    <a:pt x="1167" y="7674"/>
                  </a:cubicBezTo>
                  <a:close/>
                  <a:moveTo>
                    <a:pt x="4632" y="7793"/>
                  </a:moveTo>
                  <a:cubicBezTo>
                    <a:pt x="5870" y="7793"/>
                    <a:pt x="6846" y="8793"/>
                    <a:pt x="6918" y="9936"/>
                  </a:cubicBezTo>
                  <a:lnTo>
                    <a:pt x="2334" y="9936"/>
                  </a:lnTo>
                  <a:cubicBezTo>
                    <a:pt x="2417" y="8770"/>
                    <a:pt x="3406" y="7793"/>
                    <a:pt x="4632" y="7793"/>
                  </a:cubicBezTo>
                  <a:close/>
                  <a:moveTo>
                    <a:pt x="6525" y="1"/>
                  </a:moveTo>
                  <a:cubicBezTo>
                    <a:pt x="6421" y="1"/>
                    <a:pt x="6317" y="42"/>
                    <a:pt x="6239" y="126"/>
                  </a:cubicBezTo>
                  <a:lnTo>
                    <a:pt x="6084" y="269"/>
                  </a:lnTo>
                  <a:cubicBezTo>
                    <a:pt x="5942" y="423"/>
                    <a:pt x="5942" y="662"/>
                    <a:pt x="6073" y="804"/>
                  </a:cubicBezTo>
                  <a:lnTo>
                    <a:pt x="5406" y="1483"/>
                  </a:lnTo>
                  <a:lnTo>
                    <a:pt x="5251" y="1328"/>
                  </a:lnTo>
                  <a:cubicBezTo>
                    <a:pt x="5221" y="1299"/>
                    <a:pt x="5180" y="1284"/>
                    <a:pt x="5136" y="1284"/>
                  </a:cubicBezTo>
                  <a:cubicBezTo>
                    <a:pt x="5093" y="1284"/>
                    <a:pt x="5049" y="1299"/>
                    <a:pt x="5013" y="1328"/>
                  </a:cubicBezTo>
                  <a:lnTo>
                    <a:pt x="3977" y="2376"/>
                  </a:lnTo>
                  <a:cubicBezTo>
                    <a:pt x="3917" y="2436"/>
                    <a:pt x="3917" y="2531"/>
                    <a:pt x="3977" y="2614"/>
                  </a:cubicBezTo>
                  <a:cubicBezTo>
                    <a:pt x="4007" y="2644"/>
                    <a:pt x="4045" y="2659"/>
                    <a:pt x="4087" y="2659"/>
                  </a:cubicBezTo>
                  <a:cubicBezTo>
                    <a:pt x="4129" y="2659"/>
                    <a:pt x="4173" y="2644"/>
                    <a:pt x="4215" y="2614"/>
                  </a:cubicBezTo>
                  <a:lnTo>
                    <a:pt x="5132" y="1685"/>
                  </a:lnTo>
                  <a:lnTo>
                    <a:pt x="6299" y="2852"/>
                  </a:lnTo>
                  <a:lnTo>
                    <a:pt x="4060" y="5079"/>
                  </a:lnTo>
                  <a:lnTo>
                    <a:pt x="2905" y="3924"/>
                  </a:lnTo>
                  <a:lnTo>
                    <a:pt x="3739" y="3090"/>
                  </a:lnTo>
                  <a:cubicBezTo>
                    <a:pt x="3798" y="3031"/>
                    <a:pt x="3798" y="2924"/>
                    <a:pt x="3739" y="2864"/>
                  </a:cubicBezTo>
                  <a:cubicBezTo>
                    <a:pt x="3709" y="2834"/>
                    <a:pt x="3667" y="2820"/>
                    <a:pt x="3624" y="2820"/>
                  </a:cubicBezTo>
                  <a:cubicBezTo>
                    <a:pt x="3581" y="2820"/>
                    <a:pt x="3536" y="2834"/>
                    <a:pt x="3501" y="2864"/>
                  </a:cubicBezTo>
                  <a:lnTo>
                    <a:pt x="2667" y="3698"/>
                  </a:lnTo>
                  <a:lnTo>
                    <a:pt x="2632" y="3662"/>
                  </a:lnTo>
                  <a:cubicBezTo>
                    <a:pt x="2566" y="3596"/>
                    <a:pt x="2477" y="3564"/>
                    <a:pt x="2388" y="3564"/>
                  </a:cubicBezTo>
                  <a:cubicBezTo>
                    <a:pt x="2298" y="3564"/>
                    <a:pt x="2209" y="3596"/>
                    <a:pt x="2143" y="3662"/>
                  </a:cubicBezTo>
                  <a:lnTo>
                    <a:pt x="1870" y="3936"/>
                  </a:lnTo>
                  <a:cubicBezTo>
                    <a:pt x="1739" y="4067"/>
                    <a:pt x="1739" y="4293"/>
                    <a:pt x="1870" y="4424"/>
                  </a:cubicBezTo>
                  <a:lnTo>
                    <a:pt x="1905" y="4460"/>
                  </a:lnTo>
                  <a:cubicBezTo>
                    <a:pt x="1751" y="4638"/>
                    <a:pt x="1548" y="4722"/>
                    <a:pt x="1548" y="4972"/>
                  </a:cubicBezTo>
                  <a:cubicBezTo>
                    <a:pt x="1548" y="5079"/>
                    <a:pt x="1596" y="5186"/>
                    <a:pt x="1667" y="5269"/>
                  </a:cubicBezTo>
                  <a:cubicBezTo>
                    <a:pt x="1786" y="5376"/>
                    <a:pt x="1870" y="5555"/>
                    <a:pt x="2132" y="5555"/>
                  </a:cubicBezTo>
                  <a:cubicBezTo>
                    <a:pt x="2382" y="5555"/>
                    <a:pt x="2465" y="5353"/>
                    <a:pt x="2644" y="5198"/>
                  </a:cubicBezTo>
                  <a:lnTo>
                    <a:pt x="2763" y="5317"/>
                  </a:lnTo>
                  <a:cubicBezTo>
                    <a:pt x="2620" y="5495"/>
                    <a:pt x="2405" y="5591"/>
                    <a:pt x="2405" y="5841"/>
                  </a:cubicBezTo>
                  <a:cubicBezTo>
                    <a:pt x="2405" y="6079"/>
                    <a:pt x="2608" y="6186"/>
                    <a:pt x="2691" y="6305"/>
                  </a:cubicBezTo>
                  <a:cubicBezTo>
                    <a:pt x="2763" y="6377"/>
                    <a:pt x="2870" y="6424"/>
                    <a:pt x="2989" y="6424"/>
                  </a:cubicBezTo>
                  <a:cubicBezTo>
                    <a:pt x="3239" y="6424"/>
                    <a:pt x="3334" y="6210"/>
                    <a:pt x="3513" y="6067"/>
                  </a:cubicBezTo>
                  <a:cubicBezTo>
                    <a:pt x="3525" y="6079"/>
                    <a:pt x="3620" y="6198"/>
                    <a:pt x="3798" y="6198"/>
                  </a:cubicBezTo>
                  <a:cubicBezTo>
                    <a:pt x="3882" y="6198"/>
                    <a:pt x="3977" y="6162"/>
                    <a:pt x="4048" y="6091"/>
                  </a:cubicBezTo>
                  <a:lnTo>
                    <a:pt x="4310" y="5829"/>
                  </a:lnTo>
                  <a:cubicBezTo>
                    <a:pt x="4453" y="5686"/>
                    <a:pt x="4453" y="5472"/>
                    <a:pt x="4310" y="5329"/>
                  </a:cubicBezTo>
                  <a:lnTo>
                    <a:pt x="4287" y="5305"/>
                  </a:lnTo>
                  <a:lnTo>
                    <a:pt x="6239" y="3352"/>
                  </a:lnTo>
                  <a:cubicBezTo>
                    <a:pt x="6930" y="3924"/>
                    <a:pt x="7335" y="4733"/>
                    <a:pt x="7335" y="5626"/>
                  </a:cubicBezTo>
                  <a:cubicBezTo>
                    <a:pt x="7335" y="6555"/>
                    <a:pt x="6906" y="7412"/>
                    <a:pt x="6156" y="7984"/>
                  </a:cubicBezTo>
                  <a:cubicBezTo>
                    <a:pt x="5690" y="7638"/>
                    <a:pt x="5153" y="7470"/>
                    <a:pt x="4619" y="7470"/>
                  </a:cubicBezTo>
                  <a:cubicBezTo>
                    <a:pt x="3993" y="7470"/>
                    <a:pt x="3371" y="7701"/>
                    <a:pt x="2870" y="8151"/>
                  </a:cubicBezTo>
                  <a:cubicBezTo>
                    <a:pt x="2644" y="8008"/>
                    <a:pt x="2453" y="7853"/>
                    <a:pt x="2274" y="7650"/>
                  </a:cubicBezTo>
                  <a:lnTo>
                    <a:pt x="3025" y="7650"/>
                  </a:lnTo>
                  <a:cubicBezTo>
                    <a:pt x="3239" y="7650"/>
                    <a:pt x="3417" y="7472"/>
                    <a:pt x="3417" y="7258"/>
                  </a:cubicBezTo>
                  <a:lnTo>
                    <a:pt x="3417" y="6996"/>
                  </a:lnTo>
                  <a:cubicBezTo>
                    <a:pt x="3417" y="6781"/>
                    <a:pt x="3239" y="6603"/>
                    <a:pt x="3025" y="6603"/>
                  </a:cubicBezTo>
                  <a:lnTo>
                    <a:pt x="405" y="6603"/>
                  </a:lnTo>
                  <a:cubicBezTo>
                    <a:pt x="179" y="6603"/>
                    <a:pt x="0" y="6781"/>
                    <a:pt x="0" y="6996"/>
                  </a:cubicBezTo>
                  <a:lnTo>
                    <a:pt x="0" y="7258"/>
                  </a:lnTo>
                  <a:cubicBezTo>
                    <a:pt x="0" y="7472"/>
                    <a:pt x="179" y="7650"/>
                    <a:pt x="405" y="7650"/>
                  </a:cubicBezTo>
                  <a:lnTo>
                    <a:pt x="774" y="7650"/>
                  </a:lnTo>
                  <a:cubicBezTo>
                    <a:pt x="1036" y="8162"/>
                    <a:pt x="1548" y="8722"/>
                    <a:pt x="2191" y="9127"/>
                  </a:cubicBezTo>
                  <a:cubicBezTo>
                    <a:pt x="2084" y="9377"/>
                    <a:pt x="2036" y="9651"/>
                    <a:pt x="2012" y="9936"/>
                  </a:cubicBezTo>
                  <a:lnTo>
                    <a:pt x="846" y="9936"/>
                  </a:lnTo>
                  <a:cubicBezTo>
                    <a:pt x="774" y="9936"/>
                    <a:pt x="715" y="9972"/>
                    <a:pt x="703" y="10032"/>
                  </a:cubicBezTo>
                  <a:lnTo>
                    <a:pt x="346" y="10948"/>
                  </a:lnTo>
                  <a:cubicBezTo>
                    <a:pt x="298" y="11044"/>
                    <a:pt x="381" y="11163"/>
                    <a:pt x="488" y="11163"/>
                  </a:cubicBezTo>
                  <a:lnTo>
                    <a:pt x="1393" y="11163"/>
                  </a:lnTo>
                  <a:cubicBezTo>
                    <a:pt x="1489" y="11163"/>
                    <a:pt x="1560" y="11091"/>
                    <a:pt x="1560" y="11008"/>
                  </a:cubicBezTo>
                  <a:cubicBezTo>
                    <a:pt x="1560" y="10913"/>
                    <a:pt x="1489" y="10841"/>
                    <a:pt x="1393" y="10841"/>
                  </a:cubicBezTo>
                  <a:lnTo>
                    <a:pt x="739" y="10841"/>
                  </a:lnTo>
                  <a:lnTo>
                    <a:pt x="965" y="10258"/>
                  </a:lnTo>
                  <a:lnTo>
                    <a:pt x="8299" y="10258"/>
                  </a:lnTo>
                  <a:lnTo>
                    <a:pt x="8525" y="10841"/>
                  </a:lnTo>
                  <a:lnTo>
                    <a:pt x="2167" y="10841"/>
                  </a:lnTo>
                  <a:cubicBezTo>
                    <a:pt x="2084" y="10841"/>
                    <a:pt x="2012" y="10913"/>
                    <a:pt x="2012" y="11008"/>
                  </a:cubicBezTo>
                  <a:cubicBezTo>
                    <a:pt x="2012" y="11091"/>
                    <a:pt x="2084" y="11163"/>
                    <a:pt x="2167" y="11163"/>
                  </a:cubicBezTo>
                  <a:lnTo>
                    <a:pt x="8763" y="11163"/>
                  </a:lnTo>
                  <a:cubicBezTo>
                    <a:pt x="8882" y="11163"/>
                    <a:pt x="8954" y="11044"/>
                    <a:pt x="8918" y="10948"/>
                  </a:cubicBezTo>
                  <a:lnTo>
                    <a:pt x="8561" y="10044"/>
                  </a:lnTo>
                  <a:cubicBezTo>
                    <a:pt x="8525" y="9984"/>
                    <a:pt x="8466" y="9936"/>
                    <a:pt x="8406" y="9936"/>
                  </a:cubicBezTo>
                  <a:lnTo>
                    <a:pt x="7251" y="9936"/>
                  </a:lnTo>
                  <a:cubicBezTo>
                    <a:pt x="7216" y="9555"/>
                    <a:pt x="7132" y="9198"/>
                    <a:pt x="6965" y="8889"/>
                  </a:cubicBezTo>
                  <a:cubicBezTo>
                    <a:pt x="7847" y="8210"/>
                    <a:pt x="8430" y="7174"/>
                    <a:pt x="8525" y="6067"/>
                  </a:cubicBezTo>
                  <a:cubicBezTo>
                    <a:pt x="8537" y="5972"/>
                    <a:pt x="8466" y="5900"/>
                    <a:pt x="8382" y="5888"/>
                  </a:cubicBezTo>
                  <a:cubicBezTo>
                    <a:pt x="8371" y="5886"/>
                    <a:pt x="8360" y="5884"/>
                    <a:pt x="8350" y="5884"/>
                  </a:cubicBezTo>
                  <a:cubicBezTo>
                    <a:pt x="8271" y="5884"/>
                    <a:pt x="8214" y="5958"/>
                    <a:pt x="8204" y="6031"/>
                  </a:cubicBezTo>
                  <a:cubicBezTo>
                    <a:pt x="8097" y="7043"/>
                    <a:pt x="7597" y="7972"/>
                    <a:pt x="6799" y="8603"/>
                  </a:cubicBezTo>
                  <a:cubicBezTo>
                    <a:pt x="6751" y="8543"/>
                    <a:pt x="6715" y="8508"/>
                    <a:pt x="6668" y="8460"/>
                  </a:cubicBezTo>
                  <a:cubicBezTo>
                    <a:pt x="6608" y="8389"/>
                    <a:pt x="6537" y="8293"/>
                    <a:pt x="6454" y="8222"/>
                  </a:cubicBezTo>
                  <a:lnTo>
                    <a:pt x="6430" y="8186"/>
                  </a:lnTo>
                  <a:cubicBezTo>
                    <a:pt x="8037" y="6912"/>
                    <a:pt x="8097" y="4460"/>
                    <a:pt x="6477" y="3114"/>
                  </a:cubicBezTo>
                  <a:lnTo>
                    <a:pt x="6632" y="2948"/>
                  </a:lnTo>
                  <a:cubicBezTo>
                    <a:pt x="6692" y="2888"/>
                    <a:pt x="6692" y="2793"/>
                    <a:pt x="6632" y="2733"/>
                  </a:cubicBezTo>
                  <a:lnTo>
                    <a:pt x="6561" y="2650"/>
                  </a:lnTo>
                  <a:lnTo>
                    <a:pt x="6656" y="2567"/>
                  </a:lnTo>
                  <a:cubicBezTo>
                    <a:pt x="7013" y="2793"/>
                    <a:pt x="7489" y="3305"/>
                    <a:pt x="7799" y="3900"/>
                  </a:cubicBezTo>
                  <a:cubicBezTo>
                    <a:pt x="8037" y="4352"/>
                    <a:pt x="8168" y="4876"/>
                    <a:pt x="8216" y="5376"/>
                  </a:cubicBezTo>
                  <a:cubicBezTo>
                    <a:pt x="8216" y="5465"/>
                    <a:pt x="8287" y="5532"/>
                    <a:pt x="8373" y="5532"/>
                  </a:cubicBezTo>
                  <a:cubicBezTo>
                    <a:pt x="8380" y="5532"/>
                    <a:pt x="8387" y="5532"/>
                    <a:pt x="8394" y="5531"/>
                  </a:cubicBezTo>
                  <a:cubicBezTo>
                    <a:pt x="8478" y="5531"/>
                    <a:pt x="8561" y="5436"/>
                    <a:pt x="8537" y="5353"/>
                  </a:cubicBezTo>
                  <a:cubicBezTo>
                    <a:pt x="8454" y="4138"/>
                    <a:pt x="7858" y="3055"/>
                    <a:pt x="6894" y="2328"/>
                  </a:cubicBezTo>
                  <a:lnTo>
                    <a:pt x="7251" y="1971"/>
                  </a:lnTo>
                  <a:cubicBezTo>
                    <a:pt x="7317" y="2002"/>
                    <a:pt x="7384" y="2017"/>
                    <a:pt x="7446" y="2017"/>
                  </a:cubicBezTo>
                  <a:cubicBezTo>
                    <a:pt x="7551" y="2017"/>
                    <a:pt x="7644" y="1975"/>
                    <a:pt x="7704" y="1900"/>
                  </a:cubicBezTo>
                  <a:lnTo>
                    <a:pt x="7858" y="1745"/>
                  </a:lnTo>
                  <a:cubicBezTo>
                    <a:pt x="8025" y="1578"/>
                    <a:pt x="8025" y="1328"/>
                    <a:pt x="7858" y="1162"/>
                  </a:cubicBezTo>
                  <a:lnTo>
                    <a:pt x="6811" y="126"/>
                  </a:lnTo>
                  <a:cubicBezTo>
                    <a:pt x="6733" y="42"/>
                    <a:pt x="6629" y="1"/>
                    <a:pt x="6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2" name="Google Shape;872;p55"/>
          <p:cNvSpPr/>
          <p:nvPr/>
        </p:nvSpPr>
        <p:spPr>
          <a:xfrm>
            <a:off x="5959376" y="1551890"/>
            <a:ext cx="1079942" cy="1079995"/>
          </a:xfrm>
          <a:custGeom>
            <a:rect b="b" l="l" r="r" t="t"/>
            <a:pathLst>
              <a:path extrusionOk="0" h="20184" w="20183">
                <a:moveTo>
                  <a:pt x="20183" y="10092"/>
                </a:moveTo>
                <a:cubicBezTo>
                  <a:pt x="20183" y="15655"/>
                  <a:pt x="15654" y="20184"/>
                  <a:pt x="10092" y="20184"/>
                </a:cubicBezTo>
                <a:cubicBezTo>
                  <a:pt x="4529" y="20184"/>
                  <a:pt x="0" y="15655"/>
                  <a:pt x="0" y="10092"/>
                </a:cubicBezTo>
                <a:cubicBezTo>
                  <a:pt x="0" y="4499"/>
                  <a:pt x="4529" y="1"/>
                  <a:pt x="10092" y="1"/>
                </a:cubicBezTo>
                <a:cubicBezTo>
                  <a:pt x="15654" y="1"/>
                  <a:pt x="20183" y="4499"/>
                  <a:pt x="20183" y="10092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3" name="Google Shape;873;p55"/>
          <p:cNvGrpSpPr/>
          <p:nvPr/>
        </p:nvGrpSpPr>
        <p:grpSpPr>
          <a:xfrm>
            <a:off x="6149578" y="1805836"/>
            <a:ext cx="699544" cy="572124"/>
            <a:chOff x="1421638" y="4125629"/>
            <a:chExt cx="374709" cy="374010"/>
          </a:xfrm>
        </p:grpSpPr>
        <p:sp>
          <p:nvSpPr>
            <p:cNvPr id="874" name="Google Shape;874;p55"/>
            <p:cNvSpPr/>
            <p:nvPr/>
          </p:nvSpPr>
          <p:spPr>
            <a:xfrm>
              <a:off x="1421638" y="4265954"/>
              <a:ext cx="374709" cy="233685"/>
            </a:xfrm>
            <a:custGeom>
              <a:rect b="b" l="l" r="r" t="t"/>
              <a:pathLst>
                <a:path extrusionOk="0" h="7359" w="1180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55"/>
            <p:cNvSpPr/>
            <p:nvPr/>
          </p:nvSpPr>
          <p:spPr>
            <a:xfrm>
              <a:off x="1428052" y="4125629"/>
              <a:ext cx="356958" cy="215585"/>
            </a:xfrm>
            <a:custGeom>
              <a:rect b="b" l="l" r="r" t="t"/>
              <a:pathLst>
                <a:path extrusionOk="0" h="6789" w="11241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6"/>
          <p:cNvSpPr txBox="1"/>
          <p:nvPr>
            <p:ph type="title"/>
          </p:nvPr>
        </p:nvSpPr>
        <p:spPr>
          <a:xfrm>
            <a:off x="71897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Timeline</a:t>
            </a:r>
            <a:endParaRPr/>
          </a:p>
        </p:txBody>
      </p:sp>
      <p:grpSp>
        <p:nvGrpSpPr>
          <p:cNvPr id="881" name="Google Shape;881;p56"/>
          <p:cNvGrpSpPr/>
          <p:nvPr/>
        </p:nvGrpSpPr>
        <p:grpSpPr>
          <a:xfrm>
            <a:off x="5127766" y="2256276"/>
            <a:ext cx="1204732" cy="1466158"/>
            <a:chOff x="3379425" y="1617275"/>
            <a:chExt cx="1090650" cy="1327200"/>
          </a:xfrm>
        </p:grpSpPr>
        <p:sp>
          <p:nvSpPr>
            <p:cNvPr id="882" name="Google Shape;882;p56"/>
            <p:cNvSpPr/>
            <p:nvPr/>
          </p:nvSpPr>
          <p:spPr>
            <a:xfrm>
              <a:off x="3554475" y="1792400"/>
              <a:ext cx="740475" cy="740375"/>
            </a:xfrm>
            <a:custGeom>
              <a:rect b="b" l="l" r="r" t="t"/>
              <a:pathLst>
                <a:path extrusionOk="0" h="29615" w="29619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EBFE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56"/>
            <p:cNvSpPr/>
            <p:nvPr/>
          </p:nvSpPr>
          <p:spPr>
            <a:xfrm>
              <a:off x="3379425" y="1617275"/>
              <a:ext cx="1090650" cy="1273950"/>
            </a:xfrm>
            <a:custGeom>
              <a:rect b="b" l="l" r="r" t="t"/>
              <a:pathLst>
                <a:path extrusionOk="0" h="50958" w="43626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5" y="42750"/>
                  </a:cubicBezTo>
                  <a:lnTo>
                    <a:pt x="20935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56"/>
            <p:cNvSpPr/>
            <p:nvPr/>
          </p:nvSpPr>
          <p:spPr>
            <a:xfrm>
              <a:off x="3775050" y="2771175"/>
              <a:ext cx="300875" cy="173300"/>
            </a:xfrm>
            <a:custGeom>
              <a:rect b="b" l="l" r="r" t="t"/>
              <a:pathLst>
                <a:path extrusionOk="0" h="6932" w="12035">
                  <a:moveTo>
                    <a:pt x="11087" y="1"/>
                  </a:moveTo>
                  <a:cubicBezTo>
                    <a:pt x="10861" y="1"/>
                    <a:pt x="10636" y="87"/>
                    <a:pt x="10465" y="260"/>
                  </a:cubicBezTo>
                  <a:lnTo>
                    <a:pt x="6866" y="3859"/>
                  </a:lnTo>
                  <a:lnTo>
                    <a:pt x="5979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6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3" y="1306"/>
                    <a:pt x="350" y="1636"/>
                  </a:cubicBezTo>
                  <a:lnTo>
                    <a:pt x="5389" y="6675"/>
                  </a:lnTo>
                  <a:cubicBezTo>
                    <a:pt x="5559" y="6846"/>
                    <a:pt x="5784" y="6931"/>
                    <a:pt x="6009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6" y="1250"/>
                    <a:pt x="12034" y="668"/>
                    <a:pt x="11712" y="260"/>
                  </a:cubicBezTo>
                  <a:cubicBezTo>
                    <a:pt x="11539" y="87"/>
                    <a:pt x="11313" y="1"/>
                    <a:pt x="11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5" name="Google Shape;885;p56"/>
          <p:cNvSpPr/>
          <p:nvPr/>
        </p:nvSpPr>
        <p:spPr>
          <a:xfrm>
            <a:off x="4164555" y="2449736"/>
            <a:ext cx="817818" cy="817892"/>
          </a:xfrm>
          <a:custGeom>
            <a:rect b="b" l="l" r="r" t="t"/>
            <a:pathLst>
              <a:path extrusionOk="0" h="29615" w="29615">
                <a:moveTo>
                  <a:pt x="14810" y="1"/>
                </a:moveTo>
                <a:cubicBezTo>
                  <a:pt x="6631" y="1"/>
                  <a:pt x="1" y="6631"/>
                  <a:pt x="1" y="14809"/>
                </a:cubicBezTo>
                <a:cubicBezTo>
                  <a:pt x="1" y="22988"/>
                  <a:pt x="6631" y="29615"/>
                  <a:pt x="14810" y="29615"/>
                </a:cubicBezTo>
                <a:cubicBezTo>
                  <a:pt x="22988" y="29615"/>
                  <a:pt x="29615" y="22988"/>
                  <a:pt x="29615" y="14809"/>
                </a:cubicBezTo>
                <a:cubicBezTo>
                  <a:pt x="29615" y="6631"/>
                  <a:pt x="22988" y="1"/>
                  <a:pt x="14810" y="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BEBEB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6" name="Google Shape;886;p56"/>
          <p:cNvGrpSpPr/>
          <p:nvPr/>
        </p:nvGrpSpPr>
        <p:grpSpPr>
          <a:xfrm flipH="1" rot="10800000">
            <a:off x="3971084" y="1989576"/>
            <a:ext cx="1204870" cy="1466158"/>
            <a:chOff x="3971084" y="2081645"/>
            <a:chExt cx="1204870" cy="1466158"/>
          </a:xfrm>
        </p:grpSpPr>
        <p:sp>
          <p:nvSpPr>
            <p:cNvPr id="887" name="Google Shape;887;p56"/>
            <p:cNvSpPr/>
            <p:nvPr/>
          </p:nvSpPr>
          <p:spPr>
            <a:xfrm>
              <a:off x="3971084" y="2081645"/>
              <a:ext cx="1204870" cy="1407333"/>
            </a:xfrm>
            <a:custGeom>
              <a:rect b="b" l="l" r="r" t="t"/>
              <a:pathLst>
                <a:path extrusionOk="0" h="50958" w="43631">
                  <a:moveTo>
                    <a:pt x="21816" y="0"/>
                  </a:moveTo>
                  <a:cubicBezTo>
                    <a:pt x="9786" y="0"/>
                    <a:pt x="1" y="9788"/>
                    <a:pt x="1" y="21814"/>
                  </a:cubicBezTo>
                  <a:cubicBezTo>
                    <a:pt x="12" y="22289"/>
                    <a:pt x="402" y="22672"/>
                    <a:pt x="880" y="22672"/>
                  </a:cubicBezTo>
                  <a:cubicBezTo>
                    <a:pt x="1355" y="22672"/>
                    <a:pt x="1745" y="22289"/>
                    <a:pt x="1756" y="21814"/>
                  </a:cubicBezTo>
                  <a:cubicBezTo>
                    <a:pt x="1756" y="10757"/>
                    <a:pt x="10754" y="1755"/>
                    <a:pt x="21812" y="1755"/>
                  </a:cubicBezTo>
                  <a:cubicBezTo>
                    <a:pt x="32869" y="1755"/>
                    <a:pt x="41871" y="10753"/>
                    <a:pt x="41871" y="21814"/>
                  </a:cubicBezTo>
                  <a:cubicBezTo>
                    <a:pt x="41871" y="32872"/>
                    <a:pt x="32873" y="41870"/>
                    <a:pt x="21816" y="41870"/>
                  </a:cubicBezTo>
                  <a:cubicBezTo>
                    <a:pt x="21329" y="41870"/>
                    <a:pt x="20936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7" y="43147"/>
                    <a:pt x="43630" y="33547"/>
                    <a:pt x="43627" y="21814"/>
                  </a:cubicBezTo>
                  <a:cubicBezTo>
                    <a:pt x="43627" y="9785"/>
                    <a:pt x="33842" y="0"/>
                    <a:pt x="21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56"/>
            <p:cNvSpPr/>
            <p:nvPr/>
          </p:nvSpPr>
          <p:spPr>
            <a:xfrm>
              <a:off x="4408119" y="3356359"/>
              <a:ext cx="332429" cy="191445"/>
            </a:xfrm>
            <a:custGeom>
              <a:rect b="b" l="l" r="r" t="t"/>
              <a:pathLst>
                <a:path extrusionOk="0" h="6932" w="12038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7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8" y="6675"/>
                  </a:lnTo>
                  <a:cubicBezTo>
                    <a:pt x="5561" y="6846"/>
                    <a:pt x="5785" y="6931"/>
                    <a:pt x="6010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9" name="Google Shape;889;p56"/>
          <p:cNvGrpSpPr/>
          <p:nvPr/>
        </p:nvGrpSpPr>
        <p:grpSpPr>
          <a:xfrm>
            <a:off x="2814540" y="2256276"/>
            <a:ext cx="1204732" cy="1466158"/>
            <a:chOff x="1285250" y="1617275"/>
            <a:chExt cx="1090650" cy="1327200"/>
          </a:xfrm>
        </p:grpSpPr>
        <p:sp>
          <p:nvSpPr>
            <p:cNvPr id="890" name="Google Shape;890;p56"/>
            <p:cNvSpPr/>
            <p:nvPr/>
          </p:nvSpPr>
          <p:spPr>
            <a:xfrm>
              <a:off x="1460300" y="1792400"/>
              <a:ext cx="740475" cy="740375"/>
            </a:xfrm>
            <a:custGeom>
              <a:rect b="b" l="l" r="r" t="t"/>
              <a:pathLst>
                <a:path extrusionOk="0" h="29615" w="29619">
                  <a:moveTo>
                    <a:pt x="14809" y="1"/>
                  </a:moveTo>
                  <a:cubicBezTo>
                    <a:pt x="6631" y="1"/>
                    <a:pt x="0" y="6631"/>
                    <a:pt x="0" y="14809"/>
                  </a:cubicBezTo>
                  <a:cubicBezTo>
                    <a:pt x="0" y="22988"/>
                    <a:pt x="6631" y="29615"/>
                    <a:pt x="14809" y="29615"/>
                  </a:cubicBezTo>
                  <a:cubicBezTo>
                    <a:pt x="22987" y="29615"/>
                    <a:pt x="29618" y="22988"/>
                    <a:pt x="29618" y="14809"/>
                  </a:cubicBezTo>
                  <a:cubicBezTo>
                    <a:pt x="29618" y="6631"/>
                    <a:pt x="22987" y="1"/>
                    <a:pt x="14809" y="1"/>
                  </a:cubicBezTo>
                  <a:close/>
                </a:path>
              </a:pathLst>
            </a:custGeom>
            <a:gradFill>
              <a:gsLst>
                <a:gs pos="0">
                  <a:srgbClr val="E2E8DB"/>
                </a:gs>
                <a:gs pos="100000">
                  <a:srgbClr val="B6D7A8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56"/>
            <p:cNvSpPr/>
            <p:nvPr/>
          </p:nvSpPr>
          <p:spPr>
            <a:xfrm>
              <a:off x="1285250" y="1617275"/>
              <a:ext cx="1090650" cy="1273950"/>
            </a:xfrm>
            <a:custGeom>
              <a:rect b="b" l="l" r="r" t="t"/>
              <a:pathLst>
                <a:path extrusionOk="0" h="50958" w="43626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6" y="42750"/>
                  </a:cubicBezTo>
                  <a:lnTo>
                    <a:pt x="20936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56"/>
            <p:cNvSpPr/>
            <p:nvPr/>
          </p:nvSpPr>
          <p:spPr>
            <a:xfrm>
              <a:off x="1680900" y="2771175"/>
              <a:ext cx="300850" cy="173300"/>
            </a:xfrm>
            <a:custGeom>
              <a:rect b="b" l="l" r="r" t="t"/>
              <a:pathLst>
                <a:path extrusionOk="0" h="6932" w="12034">
                  <a:moveTo>
                    <a:pt x="11086" y="1"/>
                  </a:moveTo>
                  <a:cubicBezTo>
                    <a:pt x="10860" y="1"/>
                    <a:pt x="10635" y="87"/>
                    <a:pt x="10464" y="260"/>
                  </a:cubicBezTo>
                  <a:lnTo>
                    <a:pt x="6865" y="3859"/>
                  </a:lnTo>
                  <a:lnTo>
                    <a:pt x="5978" y="4742"/>
                  </a:lnTo>
                  <a:lnTo>
                    <a:pt x="5110" y="3874"/>
                  </a:lnTo>
                  <a:lnTo>
                    <a:pt x="1495" y="260"/>
                  </a:lnTo>
                  <a:cubicBezTo>
                    <a:pt x="1341" y="153"/>
                    <a:pt x="1165" y="102"/>
                    <a:pt x="989" y="102"/>
                  </a:cubicBezTo>
                  <a:cubicBezTo>
                    <a:pt x="730" y="102"/>
                    <a:pt x="474" y="214"/>
                    <a:pt x="297" y="427"/>
                  </a:cubicBezTo>
                  <a:cubicBezTo>
                    <a:pt x="0" y="783"/>
                    <a:pt x="22" y="1306"/>
                    <a:pt x="349" y="1636"/>
                  </a:cubicBezTo>
                  <a:lnTo>
                    <a:pt x="5388" y="6675"/>
                  </a:lnTo>
                  <a:cubicBezTo>
                    <a:pt x="5559" y="6846"/>
                    <a:pt x="5783" y="6931"/>
                    <a:pt x="6008" y="6931"/>
                  </a:cubicBezTo>
                  <a:cubicBezTo>
                    <a:pt x="6233" y="6931"/>
                    <a:pt x="6458" y="6846"/>
                    <a:pt x="6631" y="6675"/>
                  </a:cubicBezTo>
                  <a:lnTo>
                    <a:pt x="11666" y="1636"/>
                  </a:lnTo>
                  <a:cubicBezTo>
                    <a:pt x="12015" y="1250"/>
                    <a:pt x="12034" y="668"/>
                    <a:pt x="11711" y="260"/>
                  </a:cubicBezTo>
                  <a:cubicBezTo>
                    <a:pt x="11538" y="87"/>
                    <a:pt x="11312" y="1"/>
                    <a:pt x="1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3" name="Google Shape;893;p56"/>
          <p:cNvSpPr/>
          <p:nvPr/>
        </p:nvSpPr>
        <p:spPr>
          <a:xfrm>
            <a:off x="1851329" y="2449736"/>
            <a:ext cx="817818" cy="817892"/>
          </a:xfrm>
          <a:custGeom>
            <a:rect b="b" l="l" r="r" t="t"/>
            <a:pathLst>
              <a:path extrusionOk="0" h="29615" w="29615">
                <a:moveTo>
                  <a:pt x="14810" y="1"/>
                </a:moveTo>
                <a:cubicBezTo>
                  <a:pt x="6631" y="1"/>
                  <a:pt x="1" y="6631"/>
                  <a:pt x="1" y="14809"/>
                </a:cubicBezTo>
                <a:cubicBezTo>
                  <a:pt x="1" y="22988"/>
                  <a:pt x="6631" y="29615"/>
                  <a:pt x="14810" y="29615"/>
                </a:cubicBezTo>
                <a:cubicBezTo>
                  <a:pt x="22988" y="29615"/>
                  <a:pt x="29615" y="22988"/>
                  <a:pt x="29615" y="14809"/>
                </a:cubicBezTo>
                <a:cubicBezTo>
                  <a:pt x="29615" y="6631"/>
                  <a:pt x="22988" y="1"/>
                  <a:pt x="14810" y="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EBFE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4" name="Google Shape;894;p56"/>
          <p:cNvGrpSpPr/>
          <p:nvPr/>
        </p:nvGrpSpPr>
        <p:grpSpPr>
          <a:xfrm flipH="1" rot="10800000">
            <a:off x="1657886" y="1989576"/>
            <a:ext cx="1204842" cy="1466158"/>
            <a:chOff x="1657886" y="2081645"/>
            <a:chExt cx="1204842" cy="1466158"/>
          </a:xfrm>
        </p:grpSpPr>
        <p:sp>
          <p:nvSpPr>
            <p:cNvPr id="895" name="Google Shape;895;p56"/>
            <p:cNvSpPr/>
            <p:nvPr/>
          </p:nvSpPr>
          <p:spPr>
            <a:xfrm>
              <a:off x="1657886" y="2081645"/>
              <a:ext cx="1204842" cy="1407333"/>
            </a:xfrm>
            <a:custGeom>
              <a:rect b="b" l="l" r="r" t="t"/>
              <a:pathLst>
                <a:path extrusionOk="0" h="50958" w="43630">
                  <a:moveTo>
                    <a:pt x="21815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11" y="22289"/>
                    <a:pt x="401" y="22672"/>
                    <a:pt x="879" y="22672"/>
                  </a:cubicBezTo>
                  <a:cubicBezTo>
                    <a:pt x="1354" y="22672"/>
                    <a:pt x="1744" y="22289"/>
                    <a:pt x="1755" y="21814"/>
                  </a:cubicBezTo>
                  <a:cubicBezTo>
                    <a:pt x="1755" y="10757"/>
                    <a:pt x="10753" y="1755"/>
                    <a:pt x="21811" y="1755"/>
                  </a:cubicBezTo>
                  <a:cubicBezTo>
                    <a:pt x="32869" y="1755"/>
                    <a:pt x="41870" y="10753"/>
                    <a:pt x="41870" y="21814"/>
                  </a:cubicBezTo>
                  <a:cubicBezTo>
                    <a:pt x="41870" y="32872"/>
                    <a:pt x="32872" y="41870"/>
                    <a:pt x="21815" y="41870"/>
                  </a:cubicBezTo>
                  <a:cubicBezTo>
                    <a:pt x="21329" y="41870"/>
                    <a:pt x="20935" y="42263"/>
                    <a:pt x="20935" y="42750"/>
                  </a:cubicBezTo>
                  <a:lnTo>
                    <a:pt x="20935" y="50957"/>
                  </a:lnTo>
                  <a:lnTo>
                    <a:pt x="22694" y="50942"/>
                  </a:lnTo>
                  <a:lnTo>
                    <a:pt x="22694" y="43610"/>
                  </a:lnTo>
                  <a:cubicBezTo>
                    <a:pt x="34316" y="43147"/>
                    <a:pt x="43629" y="33547"/>
                    <a:pt x="43626" y="21814"/>
                  </a:cubicBezTo>
                  <a:cubicBezTo>
                    <a:pt x="43626" y="9785"/>
                    <a:pt x="33841" y="0"/>
                    <a:pt x="2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56"/>
            <p:cNvSpPr/>
            <p:nvPr/>
          </p:nvSpPr>
          <p:spPr>
            <a:xfrm>
              <a:off x="2094893" y="3356359"/>
              <a:ext cx="332429" cy="191445"/>
            </a:xfrm>
            <a:custGeom>
              <a:rect b="b" l="l" r="r" t="t"/>
              <a:pathLst>
                <a:path extrusionOk="0" h="6932" w="12038">
                  <a:moveTo>
                    <a:pt x="11088" y="1"/>
                  </a:moveTo>
                  <a:cubicBezTo>
                    <a:pt x="10863" y="1"/>
                    <a:pt x="10637" y="87"/>
                    <a:pt x="10465" y="260"/>
                  </a:cubicBezTo>
                  <a:lnTo>
                    <a:pt x="6869" y="3859"/>
                  </a:lnTo>
                  <a:lnTo>
                    <a:pt x="5982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5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7" y="1306"/>
                    <a:pt x="353" y="1636"/>
                  </a:cubicBezTo>
                  <a:lnTo>
                    <a:pt x="5389" y="6675"/>
                  </a:lnTo>
                  <a:cubicBezTo>
                    <a:pt x="5561" y="6846"/>
                    <a:pt x="5786" y="6931"/>
                    <a:pt x="6010" y="6931"/>
                  </a:cubicBezTo>
                  <a:cubicBezTo>
                    <a:pt x="6235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9" y="1250"/>
                    <a:pt x="12038" y="668"/>
                    <a:pt x="11711" y="260"/>
                  </a:cubicBezTo>
                  <a:cubicBezTo>
                    <a:pt x="11539" y="87"/>
                    <a:pt x="11313" y="1"/>
                    <a:pt x="1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7" name="Google Shape;897;p56"/>
          <p:cNvSpPr/>
          <p:nvPr/>
        </p:nvSpPr>
        <p:spPr>
          <a:xfrm>
            <a:off x="6477892" y="2419686"/>
            <a:ext cx="817929" cy="817892"/>
          </a:xfrm>
          <a:custGeom>
            <a:rect b="b" l="l" r="r" t="t"/>
            <a:pathLst>
              <a:path extrusionOk="0" h="29615" w="29619">
                <a:moveTo>
                  <a:pt x="14809" y="1"/>
                </a:moveTo>
                <a:cubicBezTo>
                  <a:pt x="6631" y="1"/>
                  <a:pt x="0" y="6631"/>
                  <a:pt x="0" y="14809"/>
                </a:cubicBezTo>
                <a:cubicBezTo>
                  <a:pt x="0" y="22988"/>
                  <a:pt x="6631" y="29615"/>
                  <a:pt x="14809" y="29615"/>
                </a:cubicBezTo>
                <a:cubicBezTo>
                  <a:pt x="22987" y="29615"/>
                  <a:pt x="29618" y="22988"/>
                  <a:pt x="29618" y="14809"/>
                </a:cubicBezTo>
                <a:cubicBezTo>
                  <a:pt x="29618" y="6631"/>
                  <a:pt x="22987" y="1"/>
                  <a:pt x="14809" y="1"/>
                </a:cubicBezTo>
                <a:close/>
              </a:path>
            </a:pathLst>
          </a:custGeom>
          <a:gradFill>
            <a:gsLst>
              <a:gs pos="0">
                <a:srgbClr val="E2E8DB"/>
              </a:gs>
              <a:gs pos="100000">
                <a:srgbClr val="B6D7A8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8" name="Google Shape;898;p56"/>
          <p:cNvGrpSpPr/>
          <p:nvPr/>
        </p:nvGrpSpPr>
        <p:grpSpPr>
          <a:xfrm flipH="1" rot="10800000">
            <a:off x="6281382" y="1989576"/>
            <a:ext cx="1204732" cy="1466158"/>
            <a:chOff x="6281382" y="2081645"/>
            <a:chExt cx="1204732" cy="1466158"/>
          </a:xfrm>
        </p:grpSpPr>
        <p:sp>
          <p:nvSpPr>
            <p:cNvPr id="899" name="Google Shape;899;p56"/>
            <p:cNvSpPr/>
            <p:nvPr/>
          </p:nvSpPr>
          <p:spPr>
            <a:xfrm>
              <a:off x="6281382" y="2081645"/>
              <a:ext cx="1204732" cy="1407333"/>
            </a:xfrm>
            <a:custGeom>
              <a:rect b="b" l="l" r="r" t="t"/>
              <a:pathLst>
                <a:path extrusionOk="0" h="50958" w="43626">
                  <a:moveTo>
                    <a:pt x="21811" y="0"/>
                  </a:moveTo>
                  <a:cubicBezTo>
                    <a:pt x="9785" y="0"/>
                    <a:pt x="0" y="9788"/>
                    <a:pt x="0" y="21814"/>
                  </a:cubicBezTo>
                  <a:cubicBezTo>
                    <a:pt x="8" y="22289"/>
                    <a:pt x="401" y="22672"/>
                    <a:pt x="876" y="22672"/>
                  </a:cubicBezTo>
                  <a:cubicBezTo>
                    <a:pt x="1355" y="22672"/>
                    <a:pt x="1744" y="22289"/>
                    <a:pt x="1755" y="21814"/>
                  </a:cubicBezTo>
                  <a:cubicBezTo>
                    <a:pt x="1755" y="10757"/>
                    <a:pt x="10754" y="1755"/>
                    <a:pt x="21811" y="1755"/>
                  </a:cubicBezTo>
                  <a:cubicBezTo>
                    <a:pt x="32869" y="1755"/>
                    <a:pt x="41867" y="10753"/>
                    <a:pt x="41867" y="21814"/>
                  </a:cubicBezTo>
                  <a:cubicBezTo>
                    <a:pt x="41871" y="32872"/>
                    <a:pt x="32869" y="41870"/>
                    <a:pt x="21811" y="41870"/>
                  </a:cubicBezTo>
                  <a:cubicBezTo>
                    <a:pt x="21329" y="41870"/>
                    <a:pt x="20932" y="42263"/>
                    <a:pt x="20935" y="42750"/>
                  </a:cubicBezTo>
                  <a:lnTo>
                    <a:pt x="20935" y="50957"/>
                  </a:lnTo>
                  <a:lnTo>
                    <a:pt x="22691" y="50942"/>
                  </a:lnTo>
                  <a:lnTo>
                    <a:pt x="22691" y="43610"/>
                  </a:lnTo>
                  <a:cubicBezTo>
                    <a:pt x="34312" y="43147"/>
                    <a:pt x="43626" y="33547"/>
                    <a:pt x="43626" y="21814"/>
                  </a:cubicBezTo>
                  <a:cubicBezTo>
                    <a:pt x="43626" y="9785"/>
                    <a:pt x="33841" y="0"/>
                    <a:pt x="2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56"/>
            <p:cNvSpPr/>
            <p:nvPr/>
          </p:nvSpPr>
          <p:spPr>
            <a:xfrm>
              <a:off x="6718389" y="3356359"/>
              <a:ext cx="332347" cy="191445"/>
            </a:xfrm>
            <a:custGeom>
              <a:rect b="b" l="l" r="r" t="t"/>
              <a:pathLst>
                <a:path extrusionOk="0" h="6932" w="12035">
                  <a:moveTo>
                    <a:pt x="11087" y="1"/>
                  </a:moveTo>
                  <a:cubicBezTo>
                    <a:pt x="10861" y="1"/>
                    <a:pt x="10636" y="87"/>
                    <a:pt x="10465" y="260"/>
                  </a:cubicBezTo>
                  <a:lnTo>
                    <a:pt x="6866" y="3859"/>
                  </a:lnTo>
                  <a:lnTo>
                    <a:pt x="5979" y="4742"/>
                  </a:lnTo>
                  <a:lnTo>
                    <a:pt x="5110" y="3874"/>
                  </a:lnTo>
                  <a:lnTo>
                    <a:pt x="1496" y="260"/>
                  </a:lnTo>
                  <a:cubicBezTo>
                    <a:pt x="1342" y="153"/>
                    <a:pt x="1166" y="102"/>
                    <a:pt x="990" y="102"/>
                  </a:cubicBezTo>
                  <a:cubicBezTo>
                    <a:pt x="731" y="102"/>
                    <a:pt x="475" y="214"/>
                    <a:pt x="298" y="427"/>
                  </a:cubicBezTo>
                  <a:cubicBezTo>
                    <a:pt x="1" y="783"/>
                    <a:pt x="23" y="1306"/>
                    <a:pt x="350" y="1636"/>
                  </a:cubicBezTo>
                  <a:lnTo>
                    <a:pt x="5389" y="6675"/>
                  </a:lnTo>
                  <a:cubicBezTo>
                    <a:pt x="5559" y="6846"/>
                    <a:pt x="5784" y="6931"/>
                    <a:pt x="6009" y="6931"/>
                  </a:cubicBezTo>
                  <a:cubicBezTo>
                    <a:pt x="6234" y="6931"/>
                    <a:pt x="6459" y="6846"/>
                    <a:pt x="6632" y="6675"/>
                  </a:cubicBezTo>
                  <a:lnTo>
                    <a:pt x="11667" y="1636"/>
                  </a:lnTo>
                  <a:cubicBezTo>
                    <a:pt x="12016" y="1250"/>
                    <a:pt x="12034" y="668"/>
                    <a:pt x="11712" y="260"/>
                  </a:cubicBezTo>
                  <a:cubicBezTo>
                    <a:pt x="11539" y="87"/>
                    <a:pt x="11313" y="1"/>
                    <a:pt x="110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1" name="Google Shape;901;p56"/>
          <p:cNvSpPr txBox="1"/>
          <p:nvPr/>
        </p:nvSpPr>
        <p:spPr>
          <a:xfrm>
            <a:off x="5862675" y="1135848"/>
            <a:ext cx="19860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83536"/>
                </a:solidFill>
                <a:latin typeface="Bai Jamjuree"/>
                <a:ea typeface="Bai Jamjuree"/>
                <a:cs typeface="Bai Jamjuree"/>
                <a:sym typeface="Bai Jamjuree"/>
              </a:rPr>
              <a:t>Final Deliverables 4/30</a:t>
            </a:r>
            <a:endParaRPr sz="2400">
              <a:solidFill>
                <a:schemeClr val="dk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902" name="Google Shape;902;p56"/>
          <p:cNvSpPr txBox="1"/>
          <p:nvPr/>
        </p:nvSpPr>
        <p:spPr>
          <a:xfrm>
            <a:off x="1267787" y="1510828"/>
            <a:ext cx="19860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83536"/>
                </a:solidFill>
                <a:latin typeface="Bai Jamjuree"/>
                <a:ea typeface="Bai Jamjuree"/>
                <a:cs typeface="Bai Jamjuree"/>
                <a:sym typeface="Bai Jamjuree"/>
              </a:rPr>
              <a:t>Kick-Off 2/14</a:t>
            </a:r>
            <a:endParaRPr sz="2400">
              <a:solidFill>
                <a:schemeClr val="dk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903" name="Google Shape;903;p56"/>
          <p:cNvSpPr txBox="1"/>
          <p:nvPr/>
        </p:nvSpPr>
        <p:spPr>
          <a:xfrm>
            <a:off x="3565225" y="1303848"/>
            <a:ext cx="19860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83536"/>
                </a:solidFill>
                <a:latin typeface="Bai Jamjuree"/>
                <a:ea typeface="Bai Jamjuree"/>
                <a:cs typeface="Bai Jamjuree"/>
                <a:sym typeface="Bai Jamjuree"/>
              </a:rPr>
              <a:t>Mid-Project Update 3/21</a:t>
            </a:r>
            <a:endParaRPr sz="2400">
              <a:solidFill>
                <a:schemeClr val="dk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904" name="Google Shape;904;p56"/>
          <p:cNvSpPr txBox="1"/>
          <p:nvPr/>
        </p:nvSpPr>
        <p:spPr>
          <a:xfrm>
            <a:off x="2423913" y="3955197"/>
            <a:ext cx="19860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83536"/>
                </a:solidFill>
                <a:latin typeface="Bai Jamjuree"/>
                <a:ea typeface="Bai Jamjuree"/>
                <a:cs typeface="Bai Jamjuree"/>
                <a:sym typeface="Bai Jamjuree"/>
              </a:rPr>
              <a:t>Preliminary Partner Review 3/15</a:t>
            </a:r>
            <a:endParaRPr sz="2400">
              <a:solidFill>
                <a:schemeClr val="dk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905" name="Google Shape;905;p56"/>
          <p:cNvSpPr txBox="1"/>
          <p:nvPr/>
        </p:nvSpPr>
        <p:spPr>
          <a:xfrm>
            <a:off x="4777625" y="3785800"/>
            <a:ext cx="1986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83536"/>
                </a:solidFill>
                <a:latin typeface="Bai Jamjuree"/>
                <a:ea typeface="Bai Jamjuree"/>
                <a:cs typeface="Bai Jamjuree"/>
                <a:sym typeface="Bai Jamjuree"/>
              </a:rPr>
              <a:t>VOS Outreach &amp; Market Research 4/12</a:t>
            </a:r>
            <a:endParaRPr sz="2400">
              <a:solidFill>
                <a:schemeClr val="dk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grpSp>
        <p:nvGrpSpPr>
          <p:cNvPr id="906" name="Google Shape;906;p56"/>
          <p:cNvGrpSpPr/>
          <p:nvPr/>
        </p:nvGrpSpPr>
        <p:grpSpPr>
          <a:xfrm>
            <a:off x="5460348" y="2579485"/>
            <a:ext cx="536637" cy="596980"/>
            <a:chOff x="1314678" y="3358216"/>
            <a:chExt cx="334666" cy="365349"/>
          </a:xfrm>
        </p:grpSpPr>
        <p:sp>
          <p:nvSpPr>
            <p:cNvPr id="907" name="Google Shape;907;p56"/>
            <p:cNvSpPr/>
            <p:nvPr/>
          </p:nvSpPr>
          <p:spPr>
            <a:xfrm>
              <a:off x="1316588" y="3358217"/>
              <a:ext cx="332757" cy="365348"/>
            </a:xfrm>
            <a:custGeom>
              <a:rect b="b" l="l" r="r" t="t"/>
              <a:pathLst>
                <a:path extrusionOk="0" h="11479" w="10455">
                  <a:moveTo>
                    <a:pt x="1501" y="9300"/>
                  </a:moveTo>
                  <a:cubicBezTo>
                    <a:pt x="1655" y="9300"/>
                    <a:pt x="1786" y="9419"/>
                    <a:pt x="1786" y="9585"/>
                  </a:cubicBezTo>
                  <a:cubicBezTo>
                    <a:pt x="1786" y="9752"/>
                    <a:pt x="1667" y="9871"/>
                    <a:pt x="1501" y="9871"/>
                  </a:cubicBezTo>
                  <a:lnTo>
                    <a:pt x="584" y="9871"/>
                  </a:lnTo>
                  <a:cubicBezTo>
                    <a:pt x="429" y="9871"/>
                    <a:pt x="298" y="9752"/>
                    <a:pt x="298" y="9585"/>
                  </a:cubicBezTo>
                  <a:cubicBezTo>
                    <a:pt x="298" y="9431"/>
                    <a:pt x="417" y="9300"/>
                    <a:pt x="584" y="9300"/>
                  </a:cubicBezTo>
                  <a:close/>
                  <a:moveTo>
                    <a:pt x="9359" y="1013"/>
                  </a:moveTo>
                  <a:lnTo>
                    <a:pt x="9359" y="10443"/>
                  </a:lnTo>
                  <a:lnTo>
                    <a:pt x="9037" y="10443"/>
                  </a:lnTo>
                  <a:lnTo>
                    <a:pt x="9037" y="1013"/>
                  </a:lnTo>
                  <a:close/>
                  <a:moveTo>
                    <a:pt x="3048" y="1"/>
                  </a:moveTo>
                  <a:cubicBezTo>
                    <a:pt x="2965" y="1"/>
                    <a:pt x="2894" y="72"/>
                    <a:pt x="2894" y="156"/>
                  </a:cubicBezTo>
                  <a:cubicBezTo>
                    <a:pt x="2894" y="251"/>
                    <a:pt x="2965" y="322"/>
                    <a:pt x="3048" y="322"/>
                  </a:cubicBezTo>
                  <a:lnTo>
                    <a:pt x="8347" y="322"/>
                  </a:lnTo>
                  <a:cubicBezTo>
                    <a:pt x="8561" y="322"/>
                    <a:pt x="8728" y="489"/>
                    <a:pt x="8728" y="691"/>
                  </a:cubicBezTo>
                  <a:lnTo>
                    <a:pt x="8728" y="10776"/>
                  </a:lnTo>
                  <a:cubicBezTo>
                    <a:pt x="8728" y="10978"/>
                    <a:pt x="8561" y="11145"/>
                    <a:pt x="8347" y="11145"/>
                  </a:cubicBezTo>
                  <a:lnTo>
                    <a:pt x="1584" y="11145"/>
                  </a:lnTo>
                  <a:cubicBezTo>
                    <a:pt x="1370" y="11145"/>
                    <a:pt x="1203" y="10978"/>
                    <a:pt x="1203" y="10776"/>
                  </a:cubicBezTo>
                  <a:lnTo>
                    <a:pt x="1203" y="10204"/>
                  </a:lnTo>
                  <a:lnTo>
                    <a:pt x="1524" y="10204"/>
                  </a:lnTo>
                  <a:cubicBezTo>
                    <a:pt x="1858" y="10204"/>
                    <a:pt x="2132" y="9931"/>
                    <a:pt x="2132" y="9597"/>
                  </a:cubicBezTo>
                  <a:cubicBezTo>
                    <a:pt x="2132" y="9276"/>
                    <a:pt x="1846" y="8990"/>
                    <a:pt x="1524" y="8990"/>
                  </a:cubicBezTo>
                  <a:lnTo>
                    <a:pt x="1203" y="8990"/>
                  </a:lnTo>
                  <a:lnTo>
                    <a:pt x="1203" y="8621"/>
                  </a:lnTo>
                  <a:cubicBezTo>
                    <a:pt x="1203" y="8526"/>
                    <a:pt x="1132" y="8454"/>
                    <a:pt x="1048" y="8454"/>
                  </a:cubicBezTo>
                  <a:cubicBezTo>
                    <a:pt x="953" y="8454"/>
                    <a:pt x="882" y="8526"/>
                    <a:pt x="882" y="8621"/>
                  </a:cubicBezTo>
                  <a:lnTo>
                    <a:pt x="882" y="8990"/>
                  </a:lnTo>
                  <a:lnTo>
                    <a:pt x="608" y="8990"/>
                  </a:lnTo>
                  <a:cubicBezTo>
                    <a:pt x="274" y="8990"/>
                    <a:pt x="0" y="9276"/>
                    <a:pt x="0" y="9597"/>
                  </a:cubicBezTo>
                  <a:cubicBezTo>
                    <a:pt x="0" y="9931"/>
                    <a:pt x="286" y="10204"/>
                    <a:pt x="608" y="10204"/>
                  </a:cubicBezTo>
                  <a:lnTo>
                    <a:pt x="882" y="10204"/>
                  </a:lnTo>
                  <a:lnTo>
                    <a:pt x="882" y="10776"/>
                  </a:lnTo>
                  <a:cubicBezTo>
                    <a:pt x="882" y="11157"/>
                    <a:pt x="1191" y="11478"/>
                    <a:pt x="1584" y="11478"/>
                  </a:cubicBezTo>
                  <a:lnTo>
                    <a:pt x="9752" y="11478"/>
                  </a:lnTo>
                  <a:cubicBezTo>
                    <a:pt x="10133" y="11478"/>
                    <a:pt x="10454" y="11157"/>
                    <a:pt x="10454" y="10776"/>
                  </a:cubicBezTo>
                  <a:lnTo>
                    <a:pt x="10454" y="2156"/>
                  </a:lnTo>
                  <a:cubicBezTo>
                    <a:pt x="10454" y="2073"/>
                    <a:pt x="10371" y="1989"/>
                    <a:pt x="10287" y="1989"/>
                  </a:cubicBezTo>
                  <a:cubicBezTo>
                    <a:pt x="10192" y="1989"/>
                    <a:pt x="10121" y="2073"/>
                    <a:pt x="10121" y="2156"/>
                  </a:cubicBezTo>
                  <a:lnTo>
                    <a:pt x="10121" y="10776"/>
                  </a:lnTo>
                  <a:cubicBezTo>
                    <a:pt x="10121" y="10978"/>
                    <a:pt x="9954" y="11145"/>
                    <a:pt x="9752" y="11145"/>
                  </a:cubicBezTo>
                  <a:lnTo>
                    <a:pt x="8954" y="11145"/>
                  </a:lnTo>
                  <a:cubicBezTo>
                    <a:pt x="9014" y="11038"/>
                    <a:pt x="9061" y="10919"/>
                    <a:pt x="9061" y="10800"/>
                  </a:cubicBezTo>
                  <a:lnTo>
                    <a:pt x="9549" y="10800"/>
                  </a:lnTo>
                  <a:cubicBezTo>
                    <a:pt x="9645" y="10800"/>
                    <a:pt x="9716" y="10728"/>
                    <a:pt x="9716" y="10645"/>
                  </a:cubicBezTo>
                  <a:lnTo>
                    <a:pt x="9716" y="858"/>
                  </a:lnTo>
                  <a:cubicBezTo>
                    <a:pt x="9716" y="775"/>
                    <a:pt x="9645" y="691"/>
                    <a:pt x="9549" y="691"/>
                  </a:cubicBezTo>
                  <a:lnTo>
                    <a:pt x="9061" y="691"/>
                  </a:lnTo>
                  <a:cubicBezTo>
                    <a:pt x="9061" y="560"/>
                    <a:pt x="9014" y="441"/>
                    <a:pt x="8954" y="358"/>
                  </a:cubicBezTo>
                  <a:lnTo>
                    <a:pt x="9752" y="358"/>
                  </a:lnTo>
                  <a:cubicBezTo>
                    <a:pt x="9954" y="358"/>
                    <a:pt x="10121" y="525"/>
                    <a:pt x="10121" y="727"/>
                  </a:cubicBezTo>
                  <a:lnTo>
                    <a:pt x="10121" y="1430"/>
                  </a:lnTo>
                  <a:cubicBezTo>
                    <a:pt x="10097" y="1489"/>
                    <a:pt x="10168" y="1561"/>
                    <a:pt x="10276" y="1561"/>
                  </a:cubicBezTo>
                  <a:cubicBezTo>
                    <a:pt x="10359" y="1561"/>
                    <a:pt x="10430" y="1489"/>
                    <a:pt x="10430" y="1394"/>
                  </a:cubicBezTo>
                  <a:lnTo>
                    <a:pt x="10430" y="691"/>
                  </a:lnTo>
                  <a:cubicBezTo>
                    <a:pt x="10430" y="310"/>
                    <a:pt x="10121" y="1"/>
                    <a:pt x="97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56"/>
            <p:cNvSpPr/>
            <p:nvPr/>
          </p:nvSpPr>
          <p:spPr>
            <a:xfrm>
              <a:off x="1314678" y="3358216"/>
              <a:ext cx="79632" cy="254684"/>
            </a:xfrm>
            <a:custGeom>
              <a:rect b="b" l="l" r="r" t="t"/>
              <a:pathLst>
                <a:path extrusionOk="0" h="8002" w="2502">
                  <a:moveTo>
                    <a:pt x="1537" y="1537"/>
                  </a:moveTo>
                  <a:cubicBezTo>
                    <a:pt x="1680" y="1537"/>
                    <a:pt x="1811" y="1656"/>
                    <a:pt x="1811" y="1822"/>
                  </a:cubicBezTo>
                  <a:cubicBezTo>
                    <a:pt x="1811" y="1989"/>
                    <a:pt x="1692" y="2108"/>
                    <a:pt x="1537" y="2108"/>
                  </a:cubicBezTo>
                  <a:lnTo>
                    <a:pt x="608" y="2108"/>
                  </a:lnTo>
                  <a:cubicBezTo>
                    <a:pt x="465" y="2108"/>
                    <a:pt x="334" y="1989"/>
                    <a:pt x="334" y="1822"/>
                  </a:cubicBezTo>
                  <a:cubicBezTo>
                    <a:pt x="334" y="1668"/>
                    <a:pt x="453" y="1537"/>
                    <a:pt x="608" y="1537"/>
                  </a:cubicBezTo>
                  <a:close/>
                  <a:moveTo>
                    <a:pt x="1549" y="4132"/>
                  </a:moveTo>
                  <a:cubicBezTo>
                    <a:pt x="1692" y="4132"/>
                    <a:pt x="1835" y="4251"/>
                    <a:pt x="1835" y="4406"/>
                  </a:cubicBezTo>
                  <a:cubicBezTo>
                    <a:pt x="1835" y="4573"/>
                    <a:pt x="1715" y="4692"/>
                    <a:pt x="1549" y="4692"/>
                  </a:cubicBezTo>
                  <a:lnTo>
                    <a:pt x="632" y="4692"/>
                  </a:lnTo>
                  <a:cubicBezTo>
                    <a:pt x="465" y="4680"/>
                    <a:pt x="346" y="4561"/>
                    <a:pt x="346" y="4406"/>
                  </a:cubicBezTo>
                  <a:cubicBezTo>
                    <a:pt x="346" y="4263"/>
                    <a:pt x="465" y="4132"/>
                    <a:pt x="632" y="4132"/>
                  </a:cubicBezTo>
                  <a:close/>
                  <a:moveTo>
                    <a:pt x="1549" y="6704"/>
                  </a:moveTo>
                  <a:cubicBezTo>
                    <a:pt x="1715" y="6704"/>
                    <a:pt x="1835" y="6835"/>
                    <a:pt x="1835" y="6990"/>
                  </a:cubicBezTo>
                  <a:cubicBezTo>
                    <a:pt x="1835" y="7132"/>
                    <a:pt x="1715" y="7263"/>
                    <a:pt x="1549" y="7263"/>
                  </a:cubicBezTo>
                  <a:lnTo>
                    <a:pt x="632" y="7263"/>
                  </a:lnTo>
                  <a:cubicBezTo>
                    <a:pt x="477" y="7263"/>
                    <a:pt x="346" y="7144"/>
                    <a:pt x="346" y="6990"/>
                  </a:cubicBezTo>
                  <a:cubicBezTo>
                    <a:pt x="346" y="6823"/>
                    <a:pt x="465" y="6704"/>
                    <a:pt x="632" y="6704"/>
                  </a:cubicBezTo>
                  <a:close/>
                  <a:moveTo>
                    <a:pt x="1608" y="1"/>
                  </a:moveTo>
                  <a:cubicBezTo>
                    <a:pt x="1227" y="1"/>
                    <a:pt x="906" y="310"/>
                    <a:pt x="906" y="703"/>
                  </a:cubicBezTo>
                  <a:lnTo>
                    <a:pt x="906" y="1239"/>
                  </a:lnTo>
                  <a:lnTo>
                    <a:pt x="608" y="1239"/>
                  </a:lnTo>
                  <a:cubicBezTo>
                    <a:pt x="275" y="1239"/>
                    <a:pt x="1" y="1525"/>
                    <a:pt x="1" y="1846"/>
                  </a:cubicBezTo>
                  <a:cubicBezTo>
                    <a:pt x="1" y="2179"/>
                    <a:pt x="287" y="2465"/>
                    <a:pt x="608" y="2465"/>
                  </a:cubicBezTo>
                  <a:lnTo>
                    <a:pt x="906" y="2465"/>
                  </a:lnTo>
                  <a:lnTo>
                    <a:pt x="906" y="3799"/>
                  </a:lnTo>
                  <a:lnTo>
                    <a:pt x="608" y="3799"/>
                  </a:lnTo>
                  <a:cubicBezTo>
                    <a:pt x="275" y="3799"/>
                    <a:pt x="1" y="4084"/>
                    <a:pt x="1" y="4406"/>
                  </a:cubicBezTo>
                  <a:cubicBezTo>
                    <a:pt x="1" y="4739"/>
                    <a:pt x="287" y="5025"/>
                    <a:pt x="608" y="5025"/>
                  </a:cubicBezTo>
                  <a:lnTo>
                    <a:pt x="906" y="5025"/>
                  </a:lnTo>
                  <a:lnTo>
                    <a:pt x="906" y="6359"/>
                  </a:lnTo>
                  <a:lnTo>
                    <a:pt x="632" y="6359"/>
                  </a:lnTo>
                  <a:cubicBezTo>
                    <a:pt x="287" y="6359"/>
                    <a:pt x="13" y="6644"/>
                    <a:pt x="13" y="6966"/>
                  </a:cubicBezTo>
                  <a:cubicBezTo>
                    <a:pt x="13" y="7299"/>
                    <a:pt x="299" y="7585"/>
                    <a:pt x="632" y="7585"/>
                  </a:cubicBezTo>
                  <a:lnTo>
                    <a:pt x="906" y="7585"/>
                  </a:lnTo>
                  <a:lnTo>
                    <a:pt x="906" y="7835"/>
                  </a:lnTo>
                  <a:cubicBezTo>
                    <a:pt x="906" y="7918"/>
                    <a:pt x="977" y="8002"/>
                    <a:pt x="1073" y="8002"/>
                  </a:cubicBezTo>
                  <a:cubicBezTo>
                    <a:pt x="1168" y="8002"/>
                    <a:pt x="1239" y="7918"/>
                    <a:pt x="1239" y="7835"/>
                  </a:cubicBezTo>
                  <a:lnTo>
                    <a:pt x="1239" y="7585"/>
                  </a:lnTo>
                  <a:lnTo>
                    <a:pt x="1537" y="7585"/>
                  </a:lnTo>
                  <a:cubicBezTo>
                    <a:pt x="1882" y="7585"/>
                    <a:pt x="2144" y="7299"/>
                    <a:pt x="2144" y="6966"/>
                  </a:cubicBezTo>
                  <a:cubicBezTo>
                    <a:pt x="2144" y="6644"/>
                    <a:pt x="1858" y="6359"/>
                    <a:pt x="1537" y="6359"/>
                  </a:cubicBezTo>
                  <a:lnTo>
                    <a:pt x="1239" y="6359"/>
                  </a:lnTo>
                  <a:lnTo>
                    <a:pt x="1239" y="5025"/>
                  </a:lnTo>
                  <a:lnTo>
                    <a:pt x="1537" y="5025"/>
                  </a:lnTo>
                  <a:cubicBezTo>
                    <a:pt x="1882" y="5025"/>
                    <a:pt x="2144" y="4739"/>
                    <a:pt x="2144" y="4406"/>
                  </a:cubicBezTo>
                  <a:cubicBezTo>
                    <a:pt x="2144" y="4084"/>
                    <a:pt x="1858" y="3799"/>
                    <a:pt x="1537" y="3799"/>
                  </a:cubicBezTo>
                  <a:lnTo>
                    <a:pt x="1239" y="3799"/>
                  </a:lnTo>
                  <a:lnTo>
                    <a:pt x="1239" y="2465"/>
                  </a:lnTo>
                  <a:lnTo>
                    <a:pt x="1525" y="2465"/>
                  </a:lnTo>
                  <a:cubicBezTo>
                    <a:pt x="1858" y="2465"/>
                    <a:pt x="2132" y="2179"/>
                    <a:pt x="2132" y="1846"/>
                  </a:cubicBezTo>
                  <a:cubicBezTo>
                    <a:pt x="2132" y="1525"/>
                    <a:pt x="1846" y="1239"/>
                    <a:pt x="1525" y="1239"/>
                  </a:cubicBezTo>
                  <a:lnTo>
                    <a:pt x="1239" y="1239"/>
                  </a:lnTo>
                  <a:lnTo>
                    <a:pt x="1239" y="703"/>
                  </a:lnTo>
                  <a:cubicBezTo>
                    <a:pt x="1239" y="489"/>
                    <a:pt x="1406" y="334"/>
                    <a:pt x="1608" y="334"/>
                  </a:cubicBezTo>
                  <a:lnTo>
                    <a:pt x="2335" y="334"/>
                  </a:lnTo>
                  <a:cubicBezTo>
                    <a:pt x="2430" y="334"/>
                    <a:pt x="2501" y="251"/>
                    <a:pt x="2501" y="167"/>
                  </a:cubicBezTo>
                  <a:cubicBezTo>
                    <a:pt x="2501" y="72"/>
                    <a:pt x="2430" y="1"/>
                    <a:pt x="23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56"/>
            <p:cNvSpPr/>
            <p:nvPr/>
          </p:nvSpPr>
          <p:spPr>
            <a:xfrm>
              <a:off x="1411688" y="3629546"/>
              <a:ext cx="139118" cy="10662"/>
            </a:xfrm>
            <a:custGeom>
              <a:rect b="b" l="l" r="r" t="t"/>
              <a:pathLst>
                <a:path extrusionOk="0" h="335" w="4371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4204" y="334"/>
                  </a:lnTo>
                  <a:cubicBezTo>
                    <a:pt x="4287" y="334"/>
                    <a:pt x="4371" y="251"/>
                    <a:pt x="4371" y="167"/>
                  </a:cubicBezTo>
                  <a:cubicBezTo>
                    <a:pt x="4371" y="72"/>
                    <a:pt x="4287" y="1"/>
                    <a:pt x="420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56"/>
            <p:cNvSpPr/>
            <p:nvPr/>
          </p:nvSpPr>
          <p:spPr>
            <a:xfrm>
              <a:off x="1412070" y="3652303"/>
              <a:ext cx="139118" cy="10630"/>
            </a:xfrm>
            <a:custGeom>
              <a:rect b="b" l="l" r="r" t="t"/>
              <a:pathLst>
                <a:path extrusionOk="0" h="334" w="4371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4204" y="333"/>
                  </a:lnTo>
                  <a:cubicBezTo>
                    <a:pt x="4299" y="333"/>
                    <a:pt x="4370" y="250"/>
                    <a:pt x="4370" y="167"/>
                  </a:cubicBezTo>
                  <a:cubicBezTo>
                    <a:pt x="4370" y="72"/>
                    <a:pt x="4299" y="0"/>
                    <a:pt x="420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56"/>
            <p:cNvSpPr/>
            <p:nvPr/>
          </p:nvSpPr>
          <p:spPr>
            <a:xfrm>
              <a:off x="1432153" y="3417352"/>
              <a:ext cx="83802" cy="191379"/>
            </a:xfrm>
            <a:custGeom>
              <a:rect b="b" l="l" r="r" t="t"/>
              <a:pathLst>
                <a:path extrusionOk="0" h="6013" w="2633">
                  <a:moveTo>
                    <a:pt x="1763" y="357"/>
                  </a:moveTo>
                  <a:cubicBezTo>
                    <a:pt x="1882" y="357"/>
                    <a:pt x="2037" y="405"/>
                    <a:pt x="2251" y="488"/>
                  </a:cubicBezTo>
                  <a:lnTo>
                    <a:pt x="2263" y="512"/>
                  </a:lnTo>
                  <a:lnTo>
                    <a:pt x="2096" y="1488"/>
                  </a:lnTo>
                  <a:cubicBezTo>
                    <a:pt x="2096" y="1500"/>
                    <a:pt x="2084" y="1500"/>
                    <a:pt x="2084" y="1500"/>
                  </a:cubicBezTo>
                  <a:lnTo>
                    <a:pt x="1596" y="1441"/>
                  </a:lnTo>
                  <a:lnTo>
                    <a:pt x="1561" y="1441"/>
                  </a:lnTo>
                  <a:cubicBezTo>
                    <a:pt x="965" y="1477"/>
                    <a:pt x="751" y="2143"/>
                    <a:pt x="751" y="2691"/>
                  </a:cubicBezTo>
                  <a:lnTo>
                    <a:pt x="751" y="3382"/>
                  </a:lnTo>
                  <a:cubicBezTo>
                    <a:pt x="751" y="3501"/>
                    <a:pt x="763" y="3822"/>
                    <a:pt x="894" y="4120"/>
                  </a:cubicBezTo>
                  <a:cubicBezTo>
                    <a:pt x="1025" y="4441"/>
                    <a:pt x="1263" y="4608"/>
                    <a:pt x="1561" y="4632"/>
                  </a:cubicBezTo>
                  <a:lnTo>
                    <a:pt x="1596" y="4632"/>
                  </a:lnTo>
                  <a:lnTo>
                    <a:pt x="2084" y="4572"/>
                  </a:lnTo>
                  <a:cubicBezTo>
                    <a:pt x="2096" y="4572"/>
                    <a:pt x="2096" y="4572"/>
                    <a:pt x="2096" y="4584"/>
                  </a:cubicBezTo>
                  <a:lnTo>
                    <a:pt x="2263" y="5572"/>
                  </a:lnTo>
                  <a:cubicBezTo>
                    <a:pt x="2263" y="5572"/>
                    <a:pt x="2263" y="5584"/>
                    <a:pt x="2251" y="5584"/>
                  </a:cubicBezTo>
                  <a:cubicBezTo>
                    <a:pt x="2037" y="5668"/>
                    <a:pt x="1882" y="5715"/>
                    <a:pt x="1763" y="5715"/>
                  </a:cubicBezTo>
                  <a:cubicBezTo>
                    <a:pt x="1608" y="5715"/>
                    <a:pt x="1251" y="5632"/>
                    <a:pt x="941" y="5298"/>
                  </a:cubicBezTo>
                  <a:cubicBezTo>
                    <a:pt x="537" y="4882"/>
                    <a:pt x="334" y="4227"/>
                    <a:pt x="334" y="3393"/>
                  </a:cubicBezTo>
                  <a:lnTo>
                    <a:pt x="334" y="2679"/>
                  </a:lnTo>
                  <a:cubicBezTo>
                    <a:pt x="334" y="1846"/>
                    <a:pt x="537" y="1191"/>
                    <a:pt x="941" y="774"/>
                  </a:cubicBezTo>
                  <a:cubicBezTo>
                    <a:pt x="1263" y="453"/>
                    <a:pt x="1620" y="357"/>
                    <a:pt x="1763" y="357"/>
                  </a:cubicBezTo>
                  <a:close/>
                  <a:moveTo>
                    <a:pt x="1775" y="0"/>
                  </a:moveTo>
                  <a:cubicBezTo>
                    <a:pt x="1525" y="0"/>
                    <a:pt x="1084" y="131"/>
                    <a:pt x="715" y="500"/>
                  </a:cubicBezTo>
                  <a:cubicBezTo>
                    <a:pt x="239" y="988"/>
                    <a:pt x="1" y="1715"/>
                    <a:pt x="1" y="2643"/>
                  </a:cubicBezTo>
                  <a:lnTo>
                    <a:pt x="1" y="3358"/>
                  </a:lnTo>
                  <a:cubicBezTo>
                    <a:pt x="1" y="4298"/>
                    <a:pt x="239" y="5013"/>
                    <a:pt x="715" y="5501"/>
                  </a:cubicBezTo>
                  <a:cubicBezTo>
                    <a:pt x="1084" y="5882"/>
                    <a:pt x="1525" y="6013"/>
                    <a:pt x="1775" y="6013"/>
                  </a:cubicBezTo>
                  <a:cubicBezTo>
                    <a:pt x="1965" y="6013"/>
                    <a:pt x="2215" y="5918"/>
                    <a:pt x="2394" y="5858"/>
                  </a:cubicBezTo>
                  <a:cubicBezTo>
                    <a:pt x="2549" y="5799"/>
                    <a:pt x="2632" y="5644"/>
                    <a:pt x="2608" y="5477"/>
                  </a:cubicBezTo>
                  <a:lnTo>
                    <a:pt x="2442" y="4489"/>
                  </a:lnTo>
                  <a:cubicBezTo>
                    <a:pt x="2419" y="4307"/>
                    <a:pt x="2255" y="4190"/>
                    <a:pt x="2075" y="4190"/>
                  </a:cubicBezTo>
                  <a:cubicBezTo>
                    <a:pt x="2066" y="4190"/>
                    <a:pt x="2058" y="4191"/>
                    <a:pt x="2049" y="4191"/>
                  </a:cubicBezTo>
                  <a:lnTo>
                    <a:pt x="1573" y="4251"/>
                  </a:lnTo>
                  <a:cubicBezTo>
                    <a:pt x="1108" y="4215"/>
                    <a:pt x="1108" y="3382"/>
                    <a:pt x="1108" y="3334"/>
                  </a:cubicBezTo>
                  <a:lnTo>
                    <a:pt x="1108" y="2643"/>
                  </a:lnTo>
                  <a:cubicBezTo>
                    <a:pt x="1108" y="2643"/>
                    <a:pt x="1108" y="2644"/>
                    <a:pt x="1108" y="2644"/>
                  </a:cubicBezTo>
                  <a:cubicBezTo>
                    <a:pt x="1084" y="2644"/>
                    <a:pt x="1088" y="1798"/>
                    <a:pt x="1561" y="1762"/>
                  </a:cubicBezTo>
                  <a:lnTo>
                    <a:pt x="2037" y="1822"/>
                  </a:lnTo>
                  <a:cubicBezTo>
                    <a:pt x="2053" y="1824"/>
                    <a:pt x="2068" y="1825"/>
                    <a:pt x="2084" y="1825"/>
                  </a:cubicBezTo>
                  <a:cubicBezTo>
                    <a:pt x="2263" y="1825"/>
                    <a:pt x="2397" y="1700"/>
                    <a:pt x="2430" y="1524"/>
                  </a:cubicBezTo>
                  <a:lnTo>
                    <a:pt x="2596" y="536"/>
                  </a:lnTo>
                  <a:cubicBezTo>
                    <a:pt x="2620" y="369"/>
                    <a:pt x="2537" y="203"/>
                    <a:pt x="2382" y="143"/>
                  </a:cubicBezTo>
                  <a:cubicBezTo>
                    <a:pt x="2215" y="72"/>
                    <a:pt x="1965" y="0"/>
                    <a:pt x="17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2" name="Google Shape;912;p56"/>
          <p:cNvGrpSpPr/>
          <p:nvPr/>
        </p:nvGrpSpPr>
        <p:grpSpPr>
          <a:xfrm>
            <a:off x="3148576" y="2604665"/>
            <a:ext cx="536630" cy="508007"/>
            <a:chOff x="4195399" y="1970604"/>
            <a:chExt cx="344878" cy="343573"/>
          </a:xfrm>
        </p:grpSpPr>
        <p:sp>
          <p:nvSpPr>
            <p:cNvPr id="913" name="Google Shape;913;p56"/>
            <p:cNvSpPr/>
            <p:nvPr/>
          </p:nvSpPr>
          <p:spPr>
            <a:xfrm>
              <a:off x="4195399" y="1970604"/>
              <a:ext cx="344878" cy="343573"/>
            </a:xfrm>
            <a:custGeom>
              <a:rect b="b" l="l" r="r" t="t"/>
              <a:pathLst>
                <a:path extrusionOk="0" h="10794" w="10835">
                  <a:moveTo>
                    <a:pt x="4155" y="6287"/>
                  </a:moveTo>
                  <a:cubicBezTo>
                    <a:pt x="4274" y="6418"/>
                    <a:pt x="4417" y="6561"/>
                    <a:pt x="4572" y="6704"/>
                  </a:cubicBezTo>
                  <a:lnTo>
                    <a:pt x="3977" y="7299"/>
                  </a:lnTo>
                  <a:lnTo>
                    <a:pt x="3929" y="7252"/>
                  </a:lnTo>
                  <a:lnTo>
                    <a:pt x="3596" y="6918"/>
                  </a:lnTo>
                  <a:lnTo>
                    <a:pt x="3560" y="6883"/>
                  </a:lnTo>
                  <a:lnTo>
                    <a:pt x="4155" y="6287"/>
                  </a:lnTo>
                  <a:close/>
                  <a:moveTo>
                    <a:pt x="3203" y="7064"/>
                  </a:moveTo>
                  <a:cubicBezTo>
                    <a:pt x="3271" y="7064"/>
                    <a:pt x="3340" y="7091"/>
                    <a:pt x="3393" y="7144"/>
                  </a:cubicBezTo>
                  <a:lnTo>
                    <a:pt x="3715" y="7478"/>
                  </a:lnTo>
                  <a:cubicBezTo>
                    <a:pt x="3810" y="7573"/>
                    <a:pt x="3822" y="7740"/>
                    <a:pt x="3715" y="7847"/>
                  </a:cubicBezTo>
                  <a:lnTo>
                    <a:pt x="3524" y="8037"/>
                  </a:lnTo>
                  <a:lnTo>
                    <a:pt x="2822" y="7335"/>
                  </a:lnTo>
                  <a:lnTo>
                    <a:pt x="3012" y="7144"/>
                  </a:lnTo>
                  <a:cubicBezTo>
                    <a:pt x="3066" y="7091"/>
                    <a:pt x="3134" y="7064"/>
                    <a:pt x="3203" y="7064"/>
                  </a:cubicBezTo>
                  <a:close/>
                  <a:moveTo>
                    <a:pt x="2608" y="7549"/>
                  </a:moveTo>
                  <a:lnTo>
                    <a:pt x="3298" y="8252"/>
                  </a:lnTo>
                  <a:lnTo>
                    <a:pt x="1143" y="10407"/>
                  </a:lnTo>
                  <a:cubicBezTo>
                    <a:pt x="1089" y="10460"/>
                    <a:pt x="1024" y="10487"/>
                    <a:pt x="959" y="10487"/>
                  </a:cubicBezTo>
                  <a:cubicBezTo>
                    <a:pt x="893" y="10487"/>
                    <a:pt x="828" y="10460"/>
                    <a:pt x="774" y="10407"/>
                  </a:cubicBezTo>
                  <a:lnTo>
                    <a:pt x="441" y="10073"/>
                  </a:lnTo>
                  <a:cubicBezTo>
                    <a:pt x="345" y="9978"/>
                    <a:pt x="345" y="9811"/>
                    <a:pt x="441" y="9704"/>
                  </a:cubicBezTo>
                  <a:lnTo>
                    <a:pt x="2608" y="7549"/>
                  </a:lnTo>
                  <a:close/>
                  <a:moveTo>
                    <a:pt x="7037" y="1"/>
                  </a:moveTo>
                  <a:cubicBezTo>
                    <a:pt x="3941" y="1"/>
                    <a:pt x="2155" y="3513"/>
                    <a:pt x="3953" y="6013"/>
                  </a:cubicBezTo>
                  <a:lnTo>
                    <a:pt x="3239" y="6728"/>
                  </a:lnTo>
                  <a:cubicBezTo>
                    <a:pt x="3224" y="6727"/>
                    <a:pt x="3209" y="6726"/>
                    <a:pt x="3194" y="6726"/>
                  </a:cubicBezTo>
                  <a:cubicBezTo>
                    <a:pt x="3036" y="6726"/>
                    <a:pt x="2907" y="6785"/>
                    <a:pt x="2798" y="6894"/>
                  </a:cubicBezTo>
                  <a:lnTo>
                    <a:pt x="226" y="9466"/>
                  </a:lnTo>
                  <a:cubicBezTo>
                    <a:pt x="0" y="9692"/>
                    <a:pt x="0" y="10061"/>
                    <a:pt x="226" y="10288"/>
                  </a:cubicBezTo>
                  <a:lnTo>
                    <a:pt x="548" y="10633"/>
                  </a:lnTo>
                  <a:cubicBezTo>
                    <a:pt x="661" y="10740"/>
                    <a:pt x="810" y="10794"/>
                    <a:pt x="959" y="10794"/>
                  </a:cubicBezTo>
                  <a:cubicBezTo>
                    <a:pt x="1107" y="10794"/>
                    <a:pt x="1256" y="10740"/>
                    <a:pt x="1369" y="10633"/>
                  </a:cubicBezTo>
                  <a:lnTo>
                    <a:pt x="3631" y="8371"/>
                  </a:lnTo>
                  <a:lnTo>
                    <a:pt x="3941" y="8049"/>
                  </a:lnTo>
                  <a:cubicBezTo>
                    <a:pt x="4060" y="7930"/>
                    <a:pt x="4120" y="7775"/>
                    <a:pt x="4108" y="7609"/>
                  </a:cubicBezTo>
                  <a:lnTo>
                    <a:pt x="4822" y="6894"/>
                  </a:lnTo>
                  <a:cubicBezTo>
                    <a:pt x="5358" y="7275"/>
                    <a:pt x="6001" y="7514"/>
                    <a:pt x="6656" y="7597"/>
                  </a:cubicBezTo>
                  <a:lnTo>
                    <a:pt x="6668" y="7597"/>
                  </a:lnTo>
                  <a:cubicBezTo>
                    <a:pt x="6739" y="7597"/>
                    <a:pt x="6810" y="7537"/>
                    <a:pt x="6834" y="7442"/>
                  </a:cubicBezTo>
                  <a:cubicBezTo>
                    <a:pt x="6846" y="7359"/>
                    <a:pt x="6775" y="7275"/>
                    <a:pt x="6691" y="7264"/>
                  </a:cubicBezTo>
                  <a:cubicBezTo>
                    <a:pt x="6013" y="7192"/>
                    <a:pt x="5370" y="6918"/>
                    <a:pt x="4846" y="6502"/>
                  </a:cubicBezTo>
                  <a:cubicBezTo>
                    <a:pt x="2286" y="4442"/>
                    <a:pt x="3798" y="334"/>
                    <a:pt x="7037" y="334"/>
                  </a:cubicBezTo>
                  <a:cubicBezTo>
                    <a:pt x="8870" y="334"/>
                    <a:pt x="10323" y="1715"/>
                    <a:pt x="10501" y="3454"/>
                  </a:cubicBezTo>
                  <a:cubicBezTo>
                    <a:pt x="10522" y="3535"/>
                    <a:pt x="10576" y="3590"/>
                    <a:pt x="10644" y="3590"/>
                  </a:cubicBezTo>
                  <a:cubicBezTo>
                    <a:pt x="10655" y="3590"/>
                    <a:pt x="10668" y="3588"/>
                    <a:pt x="10680" y="3584"/>
                  </a:cubicBezTo>
                  <a:cubicBezTo>
                    <a:pt x="10775" y="3573"/>
                    <a:pt x="10835" y="3501"/>
                    <a:pt x="10823" y="3406"/>
                  </a:cubicBezTo>
                  <a:cubicBezTo>
                    <a:pt x="10620" y="1525"/>
                    <a:pt x="9037" y="1"/>
                    <a:pt x="70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56"/>
            <p:cNvSpPr/>
            <p:nvPr/>
          </p:nvSpPr>
          <p:spPr>
            <a:xfrm>
              <a:off x="4311356" y="1993458"/>
              <a:ext cx="206959" cy="197378"/>
            </a:xfrm>
            <a:custGeom>
              <a:rect b="b" l="l" r="r" t="t"/>
              <a:pathLst>
                <a:path extrusionOk="0" h="6201" w="6502">
                  <a:moveTo>
                    <a:pt x="3394" y="295"/>
                  </a:moveTo>
                  <a:cubicBezTo>
                    <a:pt x="4930" y="295"/>
                    <a:pt x="6180" y="1533"/>
                    <a:pt x="6180" y="3081"/>
                  </a:cubicBezTo>
                  <a:cubicBezTo>
                    <a:pt x="6180" y="4641"/>
                    <a:pt x="4930" y="5879"/>
                    <a:pt x="3394" y="5879"/>
                  </a:cubicBezTo>
                  <a:cubicBezTo>
                    <a:pt x="2679" y="5879"/>
                    <a:pt x="1965" y="5605"/>
                    <a:pt x="1429" y="5057"/>
                  </a:cubicBezTo>
                  <a:cubicBezTo>
                    <a:pt x="346" y="3974"/>
                    <a:pt x="346" y="2200"/>
                    <a:pt x="1429" y="1116"/>
                  </a:cubicBezTo>
                  <a:cubicBezTo>
                    <a:pt x="1977" y="569"/>
                    <a:pt x="2679" y="295"/>
                    <a:pt x="3394" y="295"/>
                  </a:cubicBezTo>
                  <a:close/>
                  <a:moveTo>
                    <a:pt x="3404" y="0"/>
                  </a:moveTo>
                  <a:cubicBezTo>
                    <a:pt x="2608" y="0"/>
                    <a:pt x="1810" y="301"/>
                    <a:pt x="1203" y="902"/>
                  </a:cubicBezTo>
                  <a:cubicBezTo>
                    <a:pt x="0" y="2116"/>
                    <a:pt x="0" y="4093"/>
                    <a:pt x="1203" y="5295"/>
                  </a:cubicBezTo>
                  <a:cubicBezTo>
                    <a:pt x="1822" y="5903"/>
                    <a:pt x="2608" y="6200"/>
                    <a:pt x="3394" y="6200"/>
                  </a:cubicBezTo>
                  <a:cubicBezTo>
                    <a:pt x="5108" y="6188"/>
                    <a:pt x="6501" y="4819"/>
                    <a:pt x="6501" y="3093"/>
                  </a:cubicBezTo>
                  <a:cubicBezTo>
                    <a:pt x="6501" y="2259"/>
                    <a:pt x="6180" y="1485"/>
                    <a:pt x="5596" y="902"/>
                  </a:cubicBezTo>
                  <a:cubicBezTo>
                    <a:pt x="4995" y="301"/>
                    <a:pt x="4200" y="0"/>
                    <a:pt x="340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56"/>
            <p:cNvSpPr/>
            <p:nvPr/>
          </p:nvSpPr>
          <p:spPr>
            <a:xfrm>
              <a:off x="4372374" y="2030476"/>
              <a:ext cx="94026" cy="114493"/>
            </a:xfrm>
            <a:custGeom>
              <a:rect b="b" l="l" r="r" t="t"/>
              <a:pathLst>
                <a:path extrusionOk="0" h="3597" w="2954">
                  <a:moveTo>
                    <a:pt x="1477" y="310"/>
                  </a:moveTo>
                  <a:cubicBezTo>
                    <a:pt x="1834" y="310"/>
                    <a:pt x="2120" y="584"/>
                    <a:pt x="2120" y="953"/>
                  </a:cubicBezTo>
                  <a:cubicBezTo>
                    <a:pt x="2120" y="1311"/>
                    <a:pt x="1834" y="1584"/>
                    <a:pt x="1477" y="1584"/>
                  </a:cubicBezTo>
                  <a:cubicBezTo>
                    <a:pt x="1119" y="1584"/>
                    <a:pt x="834" y="1311"/>
                    <a:pt x="834" y="953"/>
                  </a:cubicBezTo>
                  <a:cubicBezTo>
                    <a:pt x="834" y="596"/>
                    <a:pt x="1119" y="310"/>
                    <a:pt x="1477" y="310"/>
                  </a:cubicBezTo>
                  <a:close/>
                  <a:moveTo>
                    <a:pt x="1905" y="1918"/>
                  </a:moveTo>
                  <a:cubicBezTo>
                    <a:pt x="2298" y="1918"/>
                    <a:pt x="2608" y="2227"/>
                    <a:pt x="2608" y="2620"/>
                  </a:cubicBezTo>
                  <a:lnTo>
                    <a:pt x="2608" y="3287"/>
                  </a:lnTo>
                  <a:lnTo>
                    <a:pt x="2298" y="3287"/>
                  </a:lnTo>
                  <a:lnTo>
                    <a:pt x="2298" y="2585"/>
                  </a:lnTo>
                  <a:cubicBezTo>
                    <a:pt x="2298" y="2501"/>
                    <a:pt x="2227" y="2418"/>
                    <a:pt x="2132" y="2418"/>
                  </a:cubicBezTo>
                  <a:cubicBezTo>
                    <a:pt x="2048" y="2418"/>
                    <a:pt x="1965" y="2501"/>
                    <a:pt x="1965" y="2585"/>
                  </a:cubicBezTo>
                  <a:lnTo>
                    <a:pt x="1965" y="3287"/>
                  </a:lnTo>
                  <a:lnTo>
                    <a:pt x="977" y="3287"/>
                  </a:lnTo>
                  <a:lnTo>
                    <a:pt x="977" y="2585"/>
                  </a:lnTo>
                  <a:cubicBezTo>
                    <a:pt x="977" y="2501"/>
                    <a:pt x="893" y="2418"/>
                    <a:pt x="810" y="2418"/>
                  </a:cubicBezTo>
                  <a:cubicBezTo>
                    <a:pt x="715" y="2418"/>
                    <a:pt x="643" y="2501"/>
                    <a:pt x="643" y="2585"/>
                  </a:cubicBezTo>
                  <a:lnTo>
                    <a:pt x="643" y="3287"/>
                  </a:lnTo>
                  <a:lnTo>
                    <a:pt x="298" y="3287"/>
                  </a:lnTo>
                  <a:lnTo>
                    <a:pt x="298" y="2620"/>
                  </a:lnTo>
                  <a:cubicBezTo>
                    <a:pt x="298" y="2227"/>
                    <a:pt x="619" y="1918"/>
                    <a:pt x="1000" y="1918"/>
                  </a:cubicBezTo>
                  <a:close/>
                  <a:moveTo>
                    <a:pt x="1477" y="1"/>
                  </a:moveTo>
                  <a:cubicBezTo>
                    <a:pt x="941" y="1"/>
                    <a:pt x="512" y="430"/>
                    <a:pt x="512" y="965"/>
                  </a:cubicBezTo>
                  <a:cubicBezTo>
                    <a:pt x="512" y="1227"/>
                    <a:pt x="619" y="1465"/>
                    <a:pt x="798" y="1632"/>
                  </a:cubicBezTo>
                  <a:cubicBezTo>
                    <a:pt x="346" y="1739"/>
                    <a:pt x="0" y="2144"/>
                    <a:pt x="0" y="2632"/>
                  </a:cubicBezTo>
                  <a:lnTo>
                    <a:pt x="0" y="3299"/>
                  </a:lnTo>
                  <a:cubicBezTo>
                    <a:pt x="0" y="3466"/>
                    <a:pt x="143" y="3597"/>
                    <a:pt x="298" y="3597"/>
                  </a:cubicBezTo>
                  <a:lnTo>
                    <a:pt x="2643" y="3597"/>
                  </a:lnTo>
                  <a:cubicBezTo>
                    <a:pt x="2798" y="3597"/>
                    <a:pt x="2941" y="3466"/>
                    <a:pt x="2941" y="3299"/>
                  </a:cubicBezTo>
                  <a:lnTo>
                    <a:pt x="2941" y="2632"/>
                  </a:lnTo>
                  <a:cubicBezTo>
                    <a:pt x="2953" y="2144"/>
                    <a:pt x="2620" y="1739"/>
                    <a:pt x="2167" y="1632"/>
                  </a:cubicBezTo>
                  <a:cubicBezTo>
                    <a:pt x="2322" y="1453"/>
                    <a:pt x="2441" y="1215"/>
                    <a:pt x="2441" y="965"/>
                  </a:cubicBezTo>
                  <a:cubicBezTo>
                    <a:pt x="2441" y="430"/>
                    <a:pt x="2012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56"/>
            <p:cNvSpPr/>
            <p:nvPr/>
          </p:nvSpPr>
          <p:spPr>
            <a:xfrm>
              <a:off x="4426167" y="2098561"/>
              <a:ext cx="114111" cy="113474"/>
            </a:xfrm>
            <a:custGeom>
              <a:rect b="b" l="l" r="r" t="t"/>
              <a:pathLst>
                <a:path extrusionOk="0" h="3565" w="3585">
                  <a:moveTo>
                    <a:pt x="3401" y="1"/>
                  </a:moveTo>
                  <a:cubicBezTo>
                    <a:pt x="3330" y="1"/>
                    <a:pt x="3272" y="73"/>
                    <a:pt x="3251" y="136"/>
                  </a:cubicBezTo>
                  <a:cubicBezTo>
                    <a:pt x="3097" y="1767"/>
                    <a:pt x="1799" y="3077"/>
                    <a:pt x="144" y="3244"/>
                  </a:cubicBezTo>
                  <a:cubicBezTo>
                    <a:pt x="61" y="3255"/>
                    <a:pt x="1" y="3339"/>
                    <a:pt x="13" y="3422"/>
                  </a:cubicBezTo>
                  <a:cubicBezTo>
                    <a:pt x="25" y="3494"/>
                    <a:pt x="84" y="3565"/>
                    <a:pt x="180" y="3565"/>
                  </a:cubicBezTo>
                  <a:lnTo>
                    <a:pt x="191" y="3565"/>
                  </a:lnTo>
                  <a:cubicBezTo>
                    <a:pt x="1966" y="3398"/>
                    <a:pt x="3394" y="1970"/>
                    <a:pt x="3573" y="184"/>
                  </a:cubicBezTo>
                  <a:cubicBezTo>
                    <a:pt x="3585" y="88"/>
                    <a:pt x="3513" y="17"/>
                    <a:pt x="3430" y="5"/>
                  </a:cubicBezTo>
                  <a:cubicBezTo>
                    <a:pt x="3420" y="2"/>
                    <a:pt x="3410" y="1"/>
                    <a:pt x="34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7" name="Google Shape;917;p56"/>
          <p:cNvGrpSpPr/>
          <p:nvPr/>
        </p:nvGrpSpPr>
        <p:grpSpPr>
          <a:xfrm>
            <a:off x="4331700" y="2544825"/>
            <a:ext cx="483650" cy="666297"/>
            <a:chOff x="4919367" y="2407574"/>
            <a:chExt cx="226661" cy="405660"/>
          </a:xfrm>
        </p:grpSpPr>
        <p:sp>
          <p:nvSpPr>
            <p:cNvPr id="918" name="Google Shape;918;p56"/>
            <p:cNvSpPr/>
            <p:nvPr/>
          </p:nvSpPr>
          <p:spPr>
            <a:xfrm>
              <a:off x="4919367" y="2407574"/>
              <a:ext cx="226661" cy="405660"/>
            </a:xfrm>
            <a:custGeom>
              <a:rect b="b" l="l" r="r" t="t"/>
              <a:pathLst>
                <a:path extrusionOk="0" h="11419" w="7121">
                  <a:moveTo>
                    <a:pt x="6787" y="869"/>
                  </a:moveTo>
                  <a:cubicBezTo>
                    <a:pt x="6787" y="869"/>
                    <a:pt x="6799" y="869"/>
                    <a:pt x="6799" y="881"/>
                  </a:cubicBezTo>
                  <a:lnTo>
                    <a:pt x="6799" y="1238"/>
                  </a:lnTo>
                  <a:lnTo>
                    <a:pt x="6252" y="1250"/>
                  </a:lnTo>
                  <a:cubicBezTo>
                    <a:pt x="6156" y="1250"/>
                    <a:pt x="6085" y="1334"/>
                    <a:pt x="6085" y="1417"/>
                  </a:cubicBezTo>
                  <a:cubicBezTo>
                    <a:pt x="6085" y="1512"/>
                    <a:pt x="6156" y="1584"/>
                    <a:pt x="6252" y="1584"/>
                  </a:cubicBezTo>
                  <a:lnTo>
                    <a:pt x="6442" y="1584"/>
                  </a:lnTo>
                  <a:lnTo>
                    <a:pt x="6442" y="7501"/>
                  </a:lnTo>
                  <a:cubicBezTo>
                    <a:pt x="6442" y="7501"/>
                    <a:pt x="6442" y="7525"/>
                    <a:pt x="6430" y="7525"/>
                  </a:cubicBezTo>
                  <a:lnTo>
                    <a:pt x="703" y="7525"/>
                  </a:lnTo>
                  <a:cubicBezTo>
                    <a:pt x="703" y="7525"/>
                    <a:pt x="679" y="7525"/>
                    <a:pt x="679" y="7501"/>
                  </a:cubicBezTo>
                  <a:lnTo>
                    <a:pt x="679" y="1584"/>
                  </a:lnTo>
                  <a:lnTo>
                    <a:pt x="5537" y="1584"/>
                  </a:lnTo>
                  <a:cubicBezTo>
                    <a:pt x="5621" y="1584"/>
                    <a:pt x="5704" y="1512"/>
                    <a:pt x="5704" y="1417"/>
                  </a:cubicBezTo>
                  <a:cubicBezTo>
                    <a:pt x="5704" y="1334"/>
                    <a:pt x="5621" y="1250"/>
                    <a:pt x="5537" y="1250"/>
                  </a:cubicBezTo>
                  <a:lnTo>
                    <a:pt x="346" y="1250"/>
                  </a:lnTo>
                  <a:cubicBezTo>
                    <a:pt x="346" y="1250"/>
                    <a:pt x="322" y="1250"/>
                    <a:pt x="322" y="1238"/>
                  </a:cubicBezTo>
                  <a:lnTo>
                    <a:pt x="322" y="881"/>
                  </a:lnTo>
                  <a:cubicBezTo>
                    <a:pt x="322" y="881"/>
                    <a:pt x="322" y="869"/>
                    <a:pt x="346" y="869"/>
                  </a:cubicBezTo>
                  <a:close/>
                  <a:moveTo>
                    <a:pt x="5406" y="7858"/>
                  </a:moveTo>
                  <a:lnTo>
                    <a:pt x="5906" y="10394"/>
                  </a:lnTo>
                  <a:lnTo>
                    <a:pt x="3739" y="10394"/>
                  </a:lnTo>
                  <a:lnTo>
                    <a:pt x="3739" y="8418"/>
                  </a:lnTo>
                  <a:cubicBezTo>
                    <a:pt x="3739" y="8323"/>
                    <a:pt x="3656" y="8251"/>
                    <a:pt x="3573" y="8251"/>
                  </a:cubicBezTo>
                  <a:cubicBezTo>
                    <a:pt x="3477" y="8251"/>
                    <a:pt x="3406" y="8323"/>
                    <a:pt x="3406" y="8418"/>
                  </a:cubicBezTo>
                  <a:lnTo>
                    <a:pt x="3406" y="10394"/>
                  </a:lnTo>
                  <a:lnTo>
                    <a:pt x="1239" y="10394"/>
                  </a:lnTo>
                  <a:lnTo>
                    <a:pt x="1739" y="7858"/>
                  </a:lnTo>
                  <a:close/>
                  <a:moveTo>
                    <a:pt x="3573" y="0"/>
                  </a:moveTo>
                  <a:cubicBezTo>
                    <a:pt x="3477" y="0"/>
                    <a:pt x="3406" y="83"/>
                    <a:pt x="3406" y="167"/>
                  </a:cubicBezTo>
                  <a:lnTo>
                    <a:pt x="3406" y="536"/>
                  </a:lnTo>
                  <a:lnTo>
                    <a:pt x="346" y="536"/>
                  </a:lnTo>
                  <a:cubicBezTo>
                    <a:pt x="144" y="536"/>
                    <a:pt x="1" y="691"/>
                    <a:pt x="1" y="881"/>
                  </a:cubicBezTo>
                  <a:lnTo>
                    <a:pt x="1" y="1238"/>
                  </a:lnTo>
                  <a:cubicBezTo>
                    <a:pt x="1" y="1429"/>
                    <a:pt x="144" y="1584"/>
                    <a:pt x="346" y="1584"/>
                  </a:cubicBezTo>
                  <a:lnTo>
                    <a:pt x="358" y="1584"/>
                  </a:lnTo>
                  <a:lnTo>
                    <a:pt x="358" y="7501"/>
                  </a:lnTo>
                  <a:cubicBezTo>
                    <a:pt x="358" y="7703"/>
                    <a:pt x="501" y="7846"/>
                    <a:pt x="691" y="7846"/>
                  </a:cubicBezTo>
                  <a:lnTo>
                    <a:pt x="1382" y="7846"/>
                  </a:lnTo>
                  <a:lnTo>
                    <a:pt x="715" y="11228"/>
                  </a:lnTo>
                  <a:cubicBezTo>
                    <a:pt x="691" y="11311"/>
                    <a:pt x="751" y="11406"/>
                    <a:pt x="846" y="11418"/>
                  </a:cubicBezTo>
                  <a:lnTo>
                    <a:pt x="870" y="11418"/>
                  </a:lnTo>
                  <a:cubicBezTo>
                    <a:pt x="953" y="11418"/>
                    <a:pt x="1025" y="11359"/>
                    <a:pt x="1037" y="11287"/>
                  </a:cubicBezTo>
                  <a:lnTo>
                    <a:pt x="1156" y="10704"/>
                  </a:lnTo>
                  <a:lnTo>
                    <a:pt x="3394" y="10704"/>
                  </a:lnTo>
                  <a:lnTo>
                    <a:pt x="3394" y="11251"/>
                  </a:lnTo>
                  <a:cubicBezTo>
                    <a:pt x="3394" y="11347"/>
                    <a:pt x="3466" y="11418"/>
                    <a:pt x="3549" y="11418"/>
                  </a:cubicBezTo>
                  <a:cubicBezTo>
                    <a:pt x="3644" y="11418"/>
                    <a:pt x="3716" y="11347"/>
                    <a:pt x="3716" y="11251"/>
                  </a:cubicBezTo>
                  <a:lnTo>
                    <a:pt x="3716" y="10704"/>
                  </a:lnTo>
                  <a:lnTo>
                    <a:pt x="5954" y="10704"/>
                  </a:lnTo>
                  <a:lnTo>
                    <a:pt x="6073" y="11287"/>
                  </a:lnTo>
                  <a:cubicBezTo>
                    <a:pt x="6085" y="11359"/>
                    <a:pt x="6156" y="11418"/>
                    <a:pt x="6228" y="11418"/>
                  </a:cubicBezTo>
                  <a:lnTo>
                    <a:pt x="6264" y="11418"/>
                  </a:lnTo>
                  <a:cubicBezTo>
                    <a:pt x="6347" y="11406"/>
                    <a:pt x="6406" y="11311"/>
                    <a:pt x="6394" y="11228"/>
                  </a:cubicBezTo>
                  <a:lnTo>
                    <a:pt x="5728" y="7846"/>
                  </a:lnTo>
                  <a:lnTo>
                    <a:pt x="6406" y="7846"/>
                  </a:lnTo>
                  <a:cubicBezTo>
                    <a:pt x="6609" y="7846"/>
                    <a:pt x="6752" y="7703"/>
                    <a:pt x="6752" y="7501"/>
                  </a:cubicBezTo>
                  <a:lnTo>
                    <a:pt x="6752" y="1584"/>
                  </a:lnTo>
                  <a:lnTo>
                    <a:pt x="6764" y="1584"/>
                  </a:lnTo>
                  <a:cubicBezTo>
                    <a:pt x="6966" y="1584"/>
                    <a:pt x="7109" y="1429"/>
                    <a:pt x="7109" y="1238"/>
                  </a:cubicBezTo>
                  <a:lnTo>
                    <a:pt x="7109" y="881"/>
                  </a:lnTo>
                  <a:cubicBezTo>
                    <a:pt x="7121" y="691"/>
                    <a:pt x="6978" y="524"/>
                    <a:pt x="6787" y="524"/>
                  </a:cubicBezTo>
                  <a:lnTo>
                    <a:pt x="3739" y="524"/>
                  </a:lnTo>
                  <a:lnTo>
                    <a:pt x="3739" y="167"/>
                  </a:lnTo>
                  <a:cubicBezTo>
                    <a:pt x="3739" y="83"/>
                    <a:pt x="3656" y="0"/>
                    <a:pt x="35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56"/>
            <p:cNvSpPr/>
            <p:nvPr/>
          </p:nvSpPr>
          <p:spPr>
            <a:xfrm>
              <a:off x="4951618" y="2492573"/>
              <a:ext cx="147819" cy="107649"/>
            </a:xfrm>
            <a:custGeom>
              <a:rect b="b" l="l" r="r" t="t"/>
              <a:pathLst>
                <a:path extrusionOk="0" h="3382" w="4644">
                  <a:moveTo>
                    <a:pt x="3584" y="1"/>
                  </a:moveTo>
                  <a:cubicBezTo>
                    <a:pt x="3489" y="1"/>
                    <a:pt x="3417" y="84"/>
                    <a:pt x="3417" y="167"/>
                  </a:cubicBezTo>
                  <a:cubicBezTo>
                    <a:pt x="3417" y="263"/>
                    <a:pt x="3489" y="334"/>
                    <a:pt x="3584" y="334"/>
                  </a:cubicBezTo>
                  <a:lnTo>
                    <a:pt x="4072" y="334"/>
                  </a:lnTo>
                  <a:lnTo>
                    <a:pt x="2417" y="1989"/>
                  </a:lnTo>
                  <a:lnTo>
                    <a:pt x="2405" y="1989"/>
                  </a:lnTo>
                  <a:lnTo>
                    <a:pt x="2036" y="1608"/>
                  </a:lnTo>
                  <a:cubicBezTo>
                    <a:pt x="1971" y="1542"/>
                    <a:pt x="1881" y="1510"/>
                    <a:pt x="1792" y="1510"/>
                  </a:cubicBezTo>
                  <a:cubicBezTo>
                    <a:pt x="1703" y="1510"/>
                    <a:pt x="1613" y="1542"/>
                    <a:pt x="1548" y="1608"/>
                  </a:cubicBezTo>
                  <a:lnTo>
                    <a:pt x="60" y="3096"/>
                  </a:lnTo>
                  <a:cubicBezTo>
                    <a:pt x="0" y="3156"/>
                    <a:pt x="0" y="3275"/>
                    <a:pt x="60" y="3334"/>
                  </a:cubicBezTo>
                  <a:cubicBezTo>
                    <a:pt x="83" y="3370"/>
                    <a:pt x="131" y="3382"/>
                    <a:pt x="179" y="3382"/>
                  </a:cubicBezTo>
                  <a:cubicBezTo>
                    <a:pt x="214" y="3382"/>
                    <a:pt x="262" y="3370"/>
                    <a:pt x="298" y="3334"/>
                  </a:cubicBezTo>
                  <a:lnTo>
                    <a:pt x="1786" y="1846"/>
                  </a:lnTo>
                  <a:lnTo>
                    <a:pt x="1798" y="1846"/>
                  </a:lnTo>
                  <a:lnTo>
                    <a:pt x="2167" y="2227"/>
                  </a:lnTo>
                  <a:cubicBezTo>
                    <a:pt x="2227" y="2287"/>
                    <a:pt x="2310" y="2322"/>
                    <a:pt x="2405" y="2322"/>
                  </a:cubicBezTo>
                  <a:cubicBezTo>
                    <a:pt x="2488" y="2322"/>
                    <a:pt x="2584" y="2298"/>
                    <a:pt x="2643" y="2227"/>
                  </a:cubicBezTo>
                  <a:lnTo>
                    <a:pt x="4298" y="572"/>
                  </a:lnTo>
                  <a:lnTo>
                    <a:pt x="4298" y="1060"/>
                  </a:lnTo>
                  <a:cubicBezTo>
                    <a:pt x="4298" y="1155"/>
                    <a:pt x="4370" y="1227"/>
                    <a:pt x="4453" y="1227"/>
                  </a:cubicBezTo>
                  <a:cubicBezTo>
                    <a:pt x="4548" y="1227"/>
                    <a:pt x="4620" y="1155"/>
                    <a:pt x="4620" y="1060"/>
                  </a:cubicBezTo>
                  <a:lnTo>
                    <a:pt x="4620" y="167"/>
                  </a:lnTo>
                  <a:cubicBezTo>
                    <a:pt x="4644" y="84"/>
                    <a:pt x="4560" y="1"/>
                    <a:pt x="4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0" name="Google Shape;920;p56"/>
          <p:cNvSpPr/>
          <p:nvPr/>
        </p:nvSpPr>
        <p:spPr>
          <a:xfrm>
            <a:off x="2018950" y="2579475"/>
            <a:ext cx="483650" cy="597001"/>
          </a:xfrm>
          <a:custGeom>
            <a:rect b="b" l="l" r="r" t="t"/>
            <a:pathLst>
              <a:path extrusionOk="0" h="11467" w="7240">
                <a:moveTo>
                  <a:pt x="1048" y="346"/>
                </a:moveTo>
                <a:cubicBezTo>
                  <a:pt x="1156" y="346"/>
                  <a:pt x="1239" y="441"/>
                  <a:pt x="1239" y="537"/>
                </a:cubicBezTo>
                <a:cubicBezTo>
                  <a:pt x="1239" y="644"/>
                  <a:pt x="1156" y="727"/>
                  <a:pt x="1048" y="727"/>
                </a:cubicBezTo>
                <a:cubicBezTo>
                  <a:pt x="941" y="727"/>
                  <a:pt x="858" y="644"/>
                  <a:pt x="858" y="537"/>
                </a:cubicBezTo>
                <a:cubicBezTo>
                  <a:pt x="858" y="429"/>
                  <a:pt x="941" y="346"/>
                  <a:pt x="1048" y="346"/>
                </a:cubicBezTo>
                <a:close/>
                <a:moveTo>
                  <a:pt x="3549" y="1203"/>
                </a:moveTo>
                <a:lnTo>
                  <a:pt x="3906" y="1453"/>
                </a:lnTo>
                <a:lnTo>
                  <a:pt x="3549" y="1453"/>
                </a:lnTo>
                <a:lnTo>
                  <a:pt x="3549" y="1203"/>
                </a:lnTo>
                <a:close/>
                <a:moveTo>
                  <a:pt x="6883" y="1060"/>
                </a:moveTo>
                <a:lnTo>
                  <a:pt x="6883" y="1072"/>
                </a:lnTo>
                <a:lnTo>
                  <a:pt x="6097" y="2799"/>
                </a:lnTo>
                <a:cubicBezTo>
                  <a:pt x="6085" y="2846"/>
                  <a:pt x="6085" y="2894"/>
                  <a:pt x="6097" y="2942"/>
                </a:cubicBezTo>
                <a:lnTo>
                  <a:pt x="6883" y="4680"/>
                </a:lnTo>
                <a:lnTo>
                  <a:pt x="4620" y="4680"/>
                </a:lnTo>
                <a:lnTo>
                  <a:pt x="4620" y="1608"/>
                </a:lnTo>
                <a:cubicBezTo>
                  <a:pt x="4620" y="1549"/>
                  <a:pt x="4597" y="1501"/>
                  <a:pt x="4549" y="1477"/>
                </a:cubicBezTo>
                <a:lnTo>
                  <a:pt x="3942" y="1060"/>
                </a:lnTo>
                <a:close/>
                <a:moveTo>
                  <a:pt x="6883" y="4680"/>
                </a:moveTo>
                <a:cubicBezTo>
                  <a:pt x="6883" y="4686"/>
                  <a:pt x="6880" y="4689"/>
                  <a:pt x="6878" y="4689"/>
                </a:cubicBezTo>
                <a:cubicBezTo>
                  <a:pt x="6877" y="4689"/>
                  <a:pt x="6877" y="4686"/>
                  <a:pt x="6883" y="4680"/>
                </a:cubicBezTo>
                <a:close/>
                <a:moveTo>
                  <a:pt x="4299" y="1787"/>
                </a:moveTo>
                <a:lnTo>
                  <a:pt x="4299" y="5394"/>
                </a:lnTo>
                <a:lnTo>
                  <a:pt x="1941" y="5406"/>
                </a:lnTo>
                <a:lnTo>
                  <a:pt x="1941" y="2692"/>
                </a:lnTo>
                <a:cubicBezTo>
                  <a:pt x="1941" y="2608"/>
                  <a:pt x="1870" y="2537"/>
                  <a:pt x="1787" y="2537"/>
                </a:cubicBezTo>
                <a:cubicBezTo>
                  <a:pt x="1691" y="2537"/>
                  <a:pt x="1620" y="2608"/>
                  <a:pt x="1620" y="2692"/>
                </a:cubicBezTo>
                <a:lnTo>
                  <a:pt x="1620" y="5406"/>
                </a:lnTo>
                <a:lnTo>
                  <a:pt x="1227" y="5406"/>
                </a:lnTo>
                <a:lnTo>
                  <a:pt x="1227" y="1787"/>
                </a:lnTo>
                <a:lnTo>
                  <a:pt x="1620" y="1787"/>
                </a:lnTo>
                <a:lnTo>
                  <a:pt x="1620" y="1989"/>
                </a:lnTo>
                <a:cubicBezTo>
                  <a:pt x="1620" y="2072"/>
                  <a:pt x="1691" y="2144"/>
                  <a:pt x="1787" y="2144"/>
                </a:cubicBezTo>
                <a:cubicBezTo>
                  <a:pt x="1870" y="2144"/>
                  <a:pt x="1941" y="2072"/>
                  <a:pt x="1941" y="1989"/>
                </a:cubicBezTo>
                <a:lnTo>
                  <a:pt x="1941" y="1787"/>
                </a:lnTo>
                <a:close/>
                <a:moveTo>
                  <a:pt x="1584" y="10764"/>
                </a:moveTo>
                <a:cubicBezTo>
                  <a:pt x="1691" y="10764"/>
                  <a:pt x="1787" y="10859"/>
                  <a:pt x="1787" y="10954"/>
                </a:cubicBezTo>
                <a:lnTo>
                  <a:pt x="1787" y="11145"/>
                </a:lnTo>
                <a:lnTo>
                  <a:pt x="322" y="11145"/>
                </a:lnTo>
                <a:lnTo>
                  <a:pt x="322" y="10954"/>
                </a:lnTo>
                <a:cubicBezTo>
                  <a:pt x="322" y="10847"/>
                  <a:pt x="417" y="10764"/>
                  <a:pt x="513" y="10764"/>
                </a:cubicBezTo>
                <a:close/>
                <a:moveTo>
                  <a:pt x="1048" y="1"/>
                </a:moveTo>
                <a:cubicBezTo>
                  <a:pt x="775" y="1"/>
                  <a:pt x="536" y="239"/>
                  <a:pt x="536" y="525"/>
                </a:cubicBezTo>
                <a:cubicBezTo>
                  <a:pt x="536" y="763"/>
                  <a:pt x="679" y="953"/>
                  <a:pt x="894" y="1037"/>
                </a:cubicBezTo>
                <a:lnTo>
                  <a:pt x="894" y="10419"/>
                </a:lnTo>
                <a:lnTo>
                  <a:pt x="513" y="10419"/>
                </a:lnTo>
                <a:cubicBezTo>
                  <a:pt x="215" y="10419"/>
                  <a:pt x="1" y="10657"/>
                  <a:pt x="1" y="10943"/>
                </a:cubicBezTo>
                <a:lnTo>
                  <a:pt x="1" y="11300"/>
                </a:lnTo>
                <a:cubicBezTo>
                  <a:pt x="1" y="11395"/>
                  <a:pt x="72" y="11466"/>
                  <a:pt x="155" y="11466"/>
                </a:cubicBezTo>
                <a:lnTo>
                  <a:pt x="1965" y="11466"/>
                </a:lnTo>
                <a:cubicBezTo>
                  <a:pt x="2049" y="11466"/>
                  <a:pt x="2120" y="11395"/>
                  <a:pt x="2120" y="11300"/>
                </a:cubicBezTo>
                <a:lnTo>
                  <a:pt x="2120" y="10943"/>
                </a:lnTo>
                <a:cubicBezTo>
                  <a:pt x="2120" y="10645"/>
                  <a:pt x="1882" y="10419"/>
                  <a:pt x="1608" y="10419"/>
                </a:cubicBezTo>
                <a:lnTo>
                  <a:pt x="1227" y="10419"/>
                </a:lnTo>
                <a:lnTo>
                  <a:pt x="1227" y="5740"/>
                </a:lnTo>
                <a:lnTo>
                  <a:pt x="4299" y="5740"/>
                </a:lnTo>
                <a:cubicBezTo>
                  <a:pt x="4489" y="5740"/>
                  <a:pt x="4632" y="5585"/>
                  <a:pt x="4632" y="5394"/>
                </a:cubicBezTo>
                <a:lnTo>
                  <a:pt x="4632" y="5025"/>
                </a:lnTo>
                <a:lnTo>
                  <a:pt x="6883" y="5025"/>
                </a:lnTo>
                <a:cubicBezTo>
                  <a:pt x="7002" y="5025"/>
                  <a:pt x="7109" y="4966"/>
                  <a:pt x="7180" y="4859"/>
                </a:cubicBezTo>
                <a:cubicBezTo>
                  <a:pt x="7228" y="4763"/>
                  <a:pt x="7240" y="4632"/>
                  <a:pt x="7180" y="4525"/>
                </a:cubicBezTo>
                <a:lnTo>
                  <a:pt x="6442" y="2882"/>
                </a:lnTo>
                <a:lnTo>
                  <a:pt x="7180" y="1227"/>
                </a:lnTo>
                <a:cubicBezTo>
                  <a:pt x="7228" y="1120"/>
                  <a:pt x="7228" y="989"/>
                  <a:pt x="7156" y="894"/>
                </a:cubicBezTo>
                <a:cubicBezTo>
                  <a:pt x="7097" y="787"/>
                  <a:pt x="6978" y="727"/>
                  <a:pt x="6859" y="727"/>
                </a:cubicBezTo>
                <a:lnTo>
                  <a:pt x="3358" y="727"/>
                </a:lnTo>
                <a:cubicBezTo>
                  <a:pt x="3275" y="727"/>
                  <a:pt x="3192" y="810"/>
                  <a:pt x="3192" y="894"/>
                </a:cubicBezTo>
                <a:lnTo>
                  <a:pt x="3192" y="1453"/>
                </a:lnTo>
                <a:lnTo>
                  <a:pt x="1215" y="1453"/>
                </a:lnTo>
                <a:lnTo>
                  <a:pt x="1215" y="1037"/>
                </a:lnTo>
                <a:cubicBezTo>
                  <a:pt x="1429" y="953"/>
                  <a:pt x="1572" y="763"/>
                  <a:pt x="1572" y="525"/>
                </a:cubicBezTo>
                <a:cubicBezTo>
                  <a:pt x="1572" y="227"/>
                  <a:pt x="1334" y="1"/>
                  <a:pt x="1048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1" name="Google Shape;921;p56"/>
          <p:cNvGrpSpPr/>
          <p:nvPr/>
        </p:nvGrpSpPr>
        <p:grpSpPr>
          <a:xfrm>
            <a:off x="6596571" y="2531841"/>
            <a:ext cx="536612" cy="507991"/>
            <a:chOff x="7990840" y="2435226"/>
            <a:chExt cx="354363" cy="353631"/>
          </a:xfrm>
        </p:grpSpPr>
        <p:sp>
          <p:nvSpPr>
            <p:cNvPr id="922" name="Google Shape;922;p56"/>
            <p:cNvSpPr/>
            <p:nvPr/>
          </p:nvSpPr>
          <p:spPr>
            <a:xfrm>
              <a:off x="7990840" y="2435226"/>
              <a:ext cx="354363" cy="353631"/>
            </a:xfrm>
            <a:custGeom>
              <a:rect b="b" l="l" r="r" t="t"/>
              <a:pathLst>
                <a:path extrusionOk="0" h="11110" w="11133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56"/>
            <p:cNvSpPr/>
            <p:nvPr/>
          </p:nvSpPr>
          <p:spPr>
            <a:xfrm>
              <a:off x="8190160" y="2704158"/>
              <a:ext cx="61814" cy="45644"/>
            </a:xfrm>
            <a:custGeom>
              <a:rect b="b" l="l" r="r" t="t"/>
              <a:pathLst>
                <a:path extrusionOk="0" h="1434" w="1942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56"/>
            <p:cNvSpPr/>
            <p:nvPr/>
          </p:nvSpPr>
          <p:spPr>
            <a:xfrm>
              <a:off x="8162882" y="2684201"/>
              <a:ext cx="22026" cy="18239"/>
            </a:xfrm>
            <a:custGeom>
              <a:rect b="b" l="l" r="r" t="t"/>
              <a:pathLst>
                <a:path extrusionOk="0" h="573" w="692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57"/>
          <p:cNvGrpSpPr/>
          <p:nvPr/>
        </p:nvGrpSpPr>
        <p:grpSpPr>
          <a:xfrm>
            <a:off x="6372951" y="942726"/>
            <a:ext cx="2575295" cy="2575138"/>
            <a:chOff x="6465738" y="1171326"/>
            <a:chExt cx="2575295" cy="2575138"/>
          </a:xfrm>
        </p:grpSpPr>
        <p:sp>
          <p:nvSpPr>
            <p:cNvPr id="930" name="Google Shape;930;p57"/>
            <p:cNvSpPr/>
            <p:nvPr/>
          </p:nvSpPr>
          <p:spPr>
            <a:xfrm flipH="1" rot="-8568443">
              <a:off x="6834186" y="1540104"/>
              <a:ext cx="1838399" cy="1837582"/>
            </a:xfrm>
            <a:custGeom>
              <a:rect b="b" l="l" r="r" t="t"/>
              <a:pathLst>
                <a:path extrusionOk="0" fill="none" h="69698" w="69729">
                  <a:moveTo>
                    <a:pt x="1" y="34864"/>
                  </a:moveTo>
                  <a:cubicBezTo>
                    <a:pt x="31" y="15624"/>
                    <a:pt x="15624" y="31"/>
                    <a:pt x="34865" y="0"/>
                  </a:cubicBezTo>
                  <a:cubicBezTo>
                    <a:pt x="54105" y="0"/>
                    <a:pt x="69698" y="15593"/>
                    <a:pt x="69728" y="34864"/>
                  </a:cubicBezTo>
                  <a:cubicBezTo>
                    <a:pt x="69698" y="54105"/>
                    <a:pt x="54105" y="69698"/>
                    <a:pt x="34865" y="69698"/>
                  </a:cubicBezTo>
                  <a:cubicBezTo>
                    <a:pt x="15624" y="69667"/>
                    <a:pt x="31" y="54074"/>
                    <a:pt x="1" y="34864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85100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57"/>
            <p:cNvSpPr/>
            <p:nvPr/>
          </p:nvSpPr>
          <p:spPr>
            <a:xfrm flipH="1" rot="-8568637">
              <a:off x="7269521" y="1975036"/>
              <a:ext cx="967729" cy="967718"/>
            </a:xfrm>
            <a:custGeom>
              <a:rect b="b" l="l" r="r" t="t"/>
              <a:pathLst>
                <a:path extrusionOk="0" h="23983" w="23983">
                  <a:moveTo>
                    <a:pt x="14347" y="1277"/>
                  </a:moveTo>
                  <a:cubicBezTo>
                    <a:pt x="20244" y="2584"/>
                    <a:pt x="23983" y="8420"/>
                    <a:pt x="22706" y="14317"/>
                  </a:cubicBezTo>
                  <a:cubicBezTo>
                    <a:pt x="21399" y="20213"/>
                    <a:pt x="15563" y="23982"/>
                    <a:pt x="9667" y="22675"/>
                  </a:cubicBezTo>
                  <a:cubicBezTo>
                    <a:pt x="3739" y="21399"/>
                    <a:pt x="1" y="15563"/>
                    <a:pt x="1308" y="9636"/>
                  </a:cubicBezTo>
                  <a:cubicBezTo>
                    <a:pt x="2584" y="3739"/>
                    <a:pt x="8420" y="0"/>
                    <a:pt x="14347" y="127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EBFE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57"/>
            <p:cNvSpPr/>
            <p:nvPr/>
          </p:nvSpPr>
          <p:spPr>
            <a:xfrm flipH="1" rot="-8568548">
              <a:off x="7025064" y="1730573"/>
              <a:ext cx="1456643" cy="1456643"/>
            </a:xfrm>
            <a:prstGeom prst="donut">
              <a:avLst>
                <a:gd fmla="val 6601" name="adj"/>
              </a:avLst>
            </a:prstGeom>
            <a:gradFill>
              <a:gsLst>
                <a:gs pos="0">
                  <a:srgbClr val="E2E8DB"/>
                </a:gs>
                <a:gs pos="100000">
                  <a:srgbClr val="B6D7A8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3" name="Google Shape;933;p57"/>
          <p:cNvSpPr txBox="1"/>
          <p:nvPr>
            <p:ph type="title"/>
          </p:nvPr>
        </p:nvSpPr>
        <p:spPr>
          <a:xfrm>
            <a:off x="717425" y="351425"/>
            <a:ext cx="7709100" cy="6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Candidates for Collaboration</a:t>
            </a:r>
            <a:endParaRPr/>
          </a:p>
        </p:txBody>
      </p:sp>
      <p:grpSp>
        <p:nvGrpSpPr>
          <p:cNvPr id="934" name="Google Shape;934;p57"/>
          <p:cNvGrpSpPr/>
          <p:nvPr/>
        </p:nvGrpSpPr>
        <p:grpSpPr>
          <a:xfrm>
            <a:off x="195754" y="942726"/>
            <a:ext cx="2575295" cy="2575138"/>
            <a:chOff x="267800" y="1171326"/>
            <a:chExt cx="2575295" cy="2575138"/>
          </a:xfrm>
        </p:grpSpPr>
        <p:sp>
          <p:nvSpPr>
            <p:cNvPr id="935" name="Google Shape;935;p57"/>
            <p:cNvSpPr/>
            <p:nvPr/>
          </p:nvSpPr>
          <p:spPr>
            <a:xfrm flipH="1" rot="-8568443">
              <a:off x="636248" y="1540104"/>
              <a:ext cx="1838399" cy="1837582"/>
            </a:xfrm>
            <a:custGeom>
              <a:rect b="b" l="l" r="r" t="t"/>
              <a:pathLst>
                <a:path extrusionOk="0" fill="none" h="69698" w="69729">
                  <a:moveTo>
                    <a:pt x="1" y="34864"/>
                  </a:moveTo>
                  <a:cubicBezTo>
                    <a:pt x="31" y="15624"/>
                    <a:pt x="15624" y="31"/>
                    <a:pt x="34865" y="0"/>
                  </a:cubicBezTo>
                  <a:cubicBezTo>
                    <a:pt x="54105" y="0"/>
                    <a:pt x="69698" y="15593"/>
                    <a:pt x="69728" y="34864"/>
                  </a:cubicBezTo>
                  <a:cubicBezTo>
                    <a:pt x="69698" y="54105"/>
                    <a:pt x="54105" y="69698"/>
                    <a:pt x="34865" y="69698"/>
                  </a:cubicBezTo>
                  <a:cubicBezTo>
                    <a:pt x="15624" y="69667"/>
                    <a:pt x="31" y="54074"/>
                    <a:pt x="1" y="34864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85100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7"/>
            <p:cNvSpPr/>
            <p:nvPr/>
          </p:nvSpPr>
          <p:spPr>
            <a:xfrm flipH="1" rot="-8568637">
              <a:off x="1071583" y="1975036"/>
              <a:ext cx="967729" cy="967718"/>
            </a:xfrm>
            <a:custGeom>
              <a:rect b="b" l="l" r="r" t="t"/>
              <a:pathLst>
                <a:path extrusionOk="0" h="23983" w="23983">
                  <a:moveTo>
                    <a:pt x="14347" y="1277"/>
                  </a:moveTo>
                  <a:cubicBezTo>
                    <a:pt x="20244" y="2584"/>
                    <a:pt x="23983" y="8420"/>
                    <a:pt x="22706" y="14317"/>
                  </a:cubicBezTo>
                  <a:cubicBezTo>
                    <a:pt x="21399" y="20213"/>
                    <a:pt x="15563" y="23982"/>
                    <a:pt x="9667" y="22675"/>
                  </a:cubicBezTo>
                  <a:cubicBezTo>
                    <a:pt x="3739" y="21399"/>
                    <a:pt x="1" y="15563"/>
                    <a:pt x="1308" y="9636"/>
                  </a:cubicBezTo>
                  <a:cubicBezTo>
                    <a:pt x="2584" y="3739"/>
                    <a:pt x="8420" y="0"/>
                    <a:pt x="14347" y="127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EBFE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57"/>
            <p:cNvSpPr/>
            <p:nvPr/>
          </p:nvSpPr>
          <p:spPr>
            <a:xfrm flipH="1" rot="-8568548">
              <a:off x="827126" y="1730573"/>
              <a:ext cx="1456643" cy="1456643"/>
            </a:xfrm>
            <a:prstGeom prst="donut">
              <a:avLst>
                <a:gd fmla="val 6601" name="adj"/>
              </a:avLst>
            </a:prstGeom>
            <a:gradFill>
              <a:gsLst>
                <a:gs pos="0">
                  <a:srgbClr val="E2E8DB"/>
                </a:gs>
                <a:gs pos="100000">
                  <a:srgbClr val="B6D7A8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8" name="Google Shape;938;p57"/>
          <p:cNvGrpSpPr/>
          <p:nvPr/>
        </p:nvGrpSpPr>
        <p:grpSpPr>
          <a:xfrm>
            <a:off x="2254819" y="942726"/>
            <a:ext cx="2575295" cy="2575138"/>
            <a:chOff x="2312762" y="1171326"/>
            <a:chExt cx="2575295" cy="2575138"/>
          </a:xfrm>
        </p:grpSpPr>
        <p:sp>
          <p:nvSpPr>
            <p:cNvPr id="939" name="Google Shape;939;p57"/>
            <p:cNvSpPr/>
            <p:nvPr/>
          </p:nvSpPr>
          <p:spPr>
            <a:xfrm flipH="1" rot="-8568443">
              <a:off x="2681210" y="1540104"/>
              <a:ext cx="1838399" cy="1837582"/>
            </a:xfrm>
            <a:custGeom>
              <a:rect b="b" l="l" r="r" t="t"/>
              <a:pathLst>
                <a:path extrusionOk="0" fill="none" h="69698" w="69729">
                  <a:moveTo>
                    <a:pt x="1" y="34864"/>
                  </a:moveTo>
                  <a:cubicBezTo>
                    <a:pt x="31" y="15624"/>
                    <a:pt x="15624" y="31"/>
                    <a:pt x="34865" y="0"/>
                  </a:cubicBezTo>
                  <a:cubicBezTo>
                    <a:pt x="54105" y="0"/>
                    <a:pt x="69698" y="15593"/>
                    <a:pt x="69728" y="34864"/>
                  </a:cubicBezTo>
                  <a:cubicBezTo>
                    <a:pt x="69698" y="54105"/>
                    <a:pt x="54105" y="69698"/>
                    <a:pt x="34865" y="69698"/>
                  </a:cubicBezTo>
                  <a:cubicBezTo>
                    <a:pt x="15624" y="69667"/>
                    <a:pt x="31" y="54074"/>
                    <a:pt x="1" y="34864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85100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57"/>
            <p:cNvSpPr/>
            <p:nvPr/>
          </p:nvSpPr>
          <p:spPr>
            <a:xfrm flipH="1" rot="-8568548">
              <a:off x="2872088" y="1730573"/>
              <a:ext cx="1456643" cy="1456643"/>
            </a:xfrm>
            <a:prstGeom prst="donut">
              <a:avLst>
                <a:gd fmla="val 6601" name="adj"/>
              </a:avLst>
            </a:prstGeom>
            <a:gradFill>
              <a:gsLst>
                <a:gs pos="0">
                  <a:srgbClr val="E2E8DB"/>
                </a:gs>
                <a:gs pos="100000">
                  <a:srgbClr val="B6D7A8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1" name="Google Shape;941;p57"/>
          <p:cNvGrpSpPr/>
          <p:nvPr/>
        </p:nvGrpSpPr>
        <p:grpSpPr>
          <a:xfrm>
            <a:off x="4313885" y="942726"/>
            <a:ext cx="2575295" cy="2575138"/>
            <a:chOff x="4389267" y="1171326"/>
            <a:chExt cx="2575295" cy="2575138"/>
          </a:xfrm>
        </p:grpSpPr>
        <p:sp>
          <p:nvSpPr>
            <p:cNvPr id="942" name="Google Shape;942;p57"/>
            <p:cNvSpPr/>
            <p:nvPr/>
          </p:nvSpPr>
          <p:spPr>
            <a:xfrm flipH="1" rot="-8568443">
              <a:off x="4757715" y="1540104"/>
              <a:ext cx="1838399" cy="1837582"/>
            </a:xfrm>
            <a:custGeom>
              <a:rect b="b" l="l" r="r" t="t"/>
              <a:pathLst>
                <a:path extrusionOk="0" fill="none" h="69698" w="69729">
                  <a:moveTo>
                    <a:pt x="1" y="34864"/>
                  </a:moveTo>
                  <a:cubicBezTo>
                    <a:pt x="31" y="15624"/>
                    <a:pt x="15624" y="31"/>
                    <a:pt x="34865" y="0"/>
                  </a:cubicBezTo>
                  <a:cubicBezTo>
                    <a:pt x="54105" y="0"/>
                    <a:pt x="69698" y="15593"/>
                    <a:pt x="69728" y="34864"/>
                  </a:cubicBezTo>
                  <a:cubicBezTo>
                    <a:pt x="69698" y="54105"/>
                    <a:pt x="54105" y="69698"/>
                    <a:pt x="34865" y="69698"/>
                  </a:cubicBezTo>
                  <a:cubicBezTo>
                    <a:pt x="15624" y="69667"/>
                    <a:pt x="31" y="54074"/>
                    <a:pt x="1" y="34864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85100">
              <a:solidFill>
                <a:srgbClr val="FFFFFF"/>
              </a:solidFill>
              <a:prstDash val="solid"/>
              <a:miter lim="3039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57"/>
            <p:cNvSpPr/>
            <p:nvPr/>
          </p:nvSpPr>
          <p:spPr>
            <a:xfrm flipH="1" rot="-8568637">
              <a:off x="5193050" y="1975036"/>
              <a:ext cx="967729" cy="967718"/>
            </a:xfrm>
            <a:custGeom>
              <a:rect b="b" l="l" r="r" t="t"/>
              <a:pathLst>
                <a:path extrusionOk="0" h="23983" w="23983">
                  <a:moveTo>
                    <a:pt x="14347" y="1277"/>
                  </a:moveTo>
                  <a:cubicBezTo>
                    <a:pt x="20244" y="2584"/>
                    <a:pt x="23983" y="8420"/>
                    <a:pt x="22706" y="14317"/>
                  </a:cubicBezTo>
                  <a:cubicBezTo>
                    <a:pt x="21399" y="20213"/>
                    <a:pt x="15563" y="23982"/>
                    <a:pt x="9667" y="22675"/>
                  </a:cubicBezTo>
                  <a:cubicBezTo>
                    <a:pt x="3739" y="21399"/>
                    <a:pt x="1" y="15563"/>
                    <a:pt x="1308" y="9636"/>
                  </a:cubicBezTo>
                  <a:cubicBezTo>
                    <a:pt x="2584" y="3739"/>
                    <a:pt x="8420" y="0"/>
                    <a:pt x="14347" y="127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EBFEE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57"/>
            <p:cNvSpPr/>
            <p:nvPr/>
          </p:nvSpPr>
          <p:spPr>
            <a:xfrm flipH="1" rot="-8568548">
              <a:off x="4948593" y="1730573"/>
              <a:ext cx="1456643" cy="1456643"/>
            </a:xfrm>
            <a:prstGeom prst="donut">
              <a:avLst>
                <a:gd fmla="val 6601" name="adj"/>
              </a:avLst>
            </a:prstGeom>
            <a:gradFill>
              <a:gsLst>
                <a:gs pos="0">
                  <a:srgbClr val="E2E8DB"/>
                </a:gs>
                <a:gs pos="100000">
                  <a:srgbClr val="B6D7A8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5" name="Google Shape;945;p57"/>
          <p:cNvSpPr txBox="1"/>
          <p:nvPr/>
        </p:nvSpPr>
        <p:spPr>
          <a:xfrm>
            <a:off x="4622783" y="3881200"/>
            <a:ext cx="1957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46" name="Google Shape;946;p57"/>
          <p:cNvSpPr txBox="1"/>
          <p:nvPr/>
        </p:nvSpPr>
        <p:spPr>
          <a:xfrm>
            <a:off x="6681849" y="3881200"/>
            <a:ext cx="1957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47" name="Google Shape;947;p57"/>
          <p:cNvSpPr txBox="1"/>
          <p:nvPr/>
        </p:nvSpPr>
        <p:spPr>
          <a:xfrm>
            <a:off x="4608533" y="3294659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HIV</a:t>
            </a:r>
            <a:endParaRPr sz="24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48" name="Google Shape;948;p57"/>
          <p:cNvSpPr txBox="1"/>
          <p:nvPr/>
        </p:nvSpPr>
        <p:spPr>
          <a:xfrm>
            <a:off x="6667599" y="3294659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Nipah</a:t>
            </a:r>
            <a:endParaRPr sz="24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49" name="Google Shape;949;p57"/>
          <p:cNvSpPr txBox="1"/>
          <p:nvPr/>
        </p:nvSpPr>
        <p:spPr>
          <a:xfrm>
            <a:off x="490401" y="3294659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Enterovirus</a:t>
            </a:r>
            <a:endParaRPr sz="24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50" name="Google Shape;950;p57"/>
          <p:cNvSpPr txBox="1"/>
          <p:nvPr/>
        </p:nvSpPr>
        <p:spPr>
          <a:xfrm>
            <a:off x="504651" y="3881200"/>
            <a:ext cx="1957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951" name="Google Shape;951;p57"/>
          <p:cNvSpPr txBox="1"/>
          <p:nvPr/>
        </p:nvSpPr>
        <p:spPr>
          <a:xfrm>
            <a:off x="2636780" y="3353509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Bai Jamjuree Medium"/>
                <a:ea typeface="Bai Jamjuree Medium"/>
                <a:cs typeface="Bai Jamjuree Medium"/>
                <a:sym typeface="Bai Jamjuree Medium"/>
              </a:rPr>
              <a:t>Ebola</a:t>
            </a:r>
            <a:endParaRPr sz="24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952" name="Google Shape;952;p57"/>
          <p:cNvSpPr txBox="1"/>
          <p:nvPr/>
        </p:nvSpPr>
        <p:spPr>
          <a:xfrm>
            <a:off x="2563717" y="3881200"/>
            <a:ext cx="1957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953" name="Google Shape;953;p57"/>
          <p:cNvGrpSpPr/>
          <p:nvPr/>
        </p:nvGrpSpPr>
        <p:grpSpPr>
          <a:xfrm>
            <a:off x="1301956" y="2056938"/>
            <a:ext cx="362890" cy="346733"/>
            <a:chOff x="6657194" y="2434073"/>
            <a:chExt cx="375507" cy="367925"/>
          </a:xfrm>
        </p:grpSpPr>
        <p:sp>
          <p:nvSpPr>
            <p:cNvPr id="954" name="Google Shape;954;p57"/>
            <p:cNvSpPr/>
            <p:nvPr/>
          </p:nvSpPr>
          <p:spPr>
            <a:xfrm>
              <a:off x="6657194" y="2434073"/>
              <a:ext cx="190780" cy="367925"/>
            </a:xfrm>
            <a:custGeom>
              <a:rect b="b" l="l" r="r" t="t"/>
              <a:pathLst>
                <a:path extrusionOk="0" h="11550" w="5989">
                  <a:moveTo>
                    <a:pt x="3024" y="346"/>
                  </a:moveTo>
                  <a:cubicBezTo>
                    <a:pt x="4465" y="346"/>
                    <a:pt x="5644" y="1524"/>
                    <a:pt x="5644" y="2965"/>
                  </a:cubicBezTo>
                  <a:lnTo>
                    <a:pt x="5644" y="5596"/>
                  </a:lnTo>
                  <a:lnTo>
                    <a:pt x="2977" y="5596"/>
                  </a:lnTo>
                  <a:cubicBezTo>
                    <a:pt x="2893" y="5596"/>
                    <a:pt x="2810" y="5668"/>
                    <a:pt x="2810" y="5763"/>
                  </a:cubicBezTo>
                  <a:cubicBezTo>
                    <a:pt x="2810" y="5846"/>
                    <a:pt x="2893" y="5930"/>
                    <a:pt x="2977" y="5930"/>
                  </a:cubicBezTo>
                  <a:lnTo>
                    <a:pt x="5644" y="5930"/>
                  </a:lnTo>
                  <a:lnTo>
                    <a:pt x="5644" y="8561"/>
                  </a:lnTo>
                  <a:cubicBezTo>
                    <a:pt x="5644" y="10002"/>
                    <a:pt x="4465" y="11180"/>
                    <a:pt x="3024" y="11180"/>
                  </a:cubicBezTo>
                  <a:lnTo>
                    <a:pt x="2965" y="11180"/>
                  </a:lnTo>
                  <a:cubicBezTo>
                    <a:pt x="1524" y="11180"/>
                    <a:pt x="345" y="10002"/>
                    <a:pt x="345" y="8561"/>
                  </a:cubicBezTo>
                  <a:lnTo>
                    <a:pt x="345" y="5930"/>
                  </a:lnTo>
                  <a:lnTo>
                    <a:pt x="2119" y="5930"/>
                  </a:lnTo>
                  <a:cubicBezTo>
                    <a:pt x="2203" y="5930"/>
                    <a:pt x="2274" y="5846"/>
                    <a:pt x="2274" y="5763"/>
                  </a:cubicBezTo>
                  <a:cubicBezTo>
                    <a:pt x="2274" y="5668"/>
                    <a:pt x="2203" y="5596"/>
                    <a:pt x="2119" y="5596"/>
                  </a:cubicBezTo>
                  <a:lnTo>
                    <a:pt x="345" y="5596"/>
                  </a:lnTo>
                  <a:lnTo>
                    <a:pt x="345" y="2965"/>
                  </a:lnTo>
                  <a:cubicBezTo>
                    <a:pt x="345" y="1524"/>
                    <a:pt x="1524" y="346"/>
                    <a:pt x="2965" y="346"/>
                  </a:cubicBezTo>
                  <a:close/>
                  <a:moveTo>
                    <a:pt x="2965" y="0"/>
                  </a:moveTo>
                  <a:cubicBezTo>
                    <a:pt x="1322" y="0"/>
                    <a:pt x="0" y="1322"/>
                    <a:pt x="0" y="2965"/>
                  </a:cubicBezTo>
                  <a:lnTo>
                    <a:pt x="0" y="8585"/>
                  </a:lnTo>
                  <a:cubicBezTo>
                    <a:pt x="0" y="10228"/>
                    <a:pt x="1322" y="11550"/>
                    <a:pt x="2965" y="11550"/>
                  </a:cubicBezTo>
                  <a:lnTo>
                    <a:pt x="3024" y="11550"/>
                  </a:lnTo>
                  <a:cubicBezTo>
                    <a:pt x="4655" y="11550"/>
                    <a:pt x="5989" y="10228"/>
                    <a:pt x="5989" y="8585"/>
                  </a:cubicBezTo>
                  <a:lnTo>
                    <a:pt x="5989" y="2953"/>
                  </a:lnTo>
                  <a:cubicBezTo>
                    <a:pt x="5965" y="1322"/>
                    <a:pt x="4644" y="0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57"/>
            <p:cNvSpPr/>
            <p:nvPr/>
          </p:nvSpPr>
          <p:spPr>
            <a:xfrm>
              <a:off x="6854409" y="2464399"/>
              <a:ext cx="178292" cy="162365"/>
            </a:xfrm>
            <a:custGeom>
              <a:rect b="b" l="l" r="r" t="t"/>
              <a:pathLst>
                <a:path extrusionOk="0" h="5097" w="5597">
                  <a:moveTo>
                    <a:pt x="2807" y="346"/>
                  </a:moveTo>
                  <a:cubicBezTo>
                    <a:pt x="3371" y="346"/>
                    <a:pt x="3933" y="564"/>
                    <a:pt x="4358" y="1001"/>
                  </a:cubicBezTo>
                  <a:cubicBezTo>
                    <a:pt x="5180" y="1835"/>
                    <a:pt x="5227" y="3132"/>
                    <a:pt x="4477" y="3990"/>
                  </a:cubicBezTo>
                  <a:lnTo>
                    <a:pt x="3441" y="2954"/>
                  </a:lnTo>
                  <a:cubicBezTo>
                    <a:pt x="3411" y="2924"/>
                    <a:pt x="3367" y="2909"/>
                    <a:pt x="3322" y="2909"/>
                  </a:cubicBezTo>
                  <a:cubicBezTo>
                    <a:pt x="3278" y="2909"/>
                    <a:pt x="3233" y="2924"/>
                    <a:pt x="3203" y="2954"/>
                  </a:cubicBezTo>
                  <a:cubicBezTo>
                    <a:pt x="3144" y="3013"/>
                    <a:pt x="3144" y="3132"/>
                    <a:pt x="3203" y="3192"/>
                  </a:cubicBezTo>
                  <a:lnTo>
                    <a:pt x="4239" y="4228"/>
                  </a:lnTo>
                  <a:cubicBezTo>
                    <a:pt x="3831" y="4584"/>
                    <a:pt x="3321" y="4763"/>
                    <a:pt x="2810" y="4763"/>
                  </a:cubicBezTo>
                  <a:cubicBezTo>
                    <a:pt x="2246" y="4763"/>
                    <a:pt x="1681" y="4546"/>
                    <a:pt x="1250" y="4109"/>
                  </a:cubicBezTo>
                  <a:cubicBezTo>
                    <a:pt x="417" y="3287"/>
                    <a:pt x="393" y="1977"/>
                    <a:pt x="1131" y="1120"/>
                  </a:cubicBezTo>
                  <a:lnTo>
                    <a:pt x="1131" y="1120"/>
                  </a:lnTo>
                  <a:lnTo>
                    <a:pt x="2679" y="2668"/>
                  </a:lnTo>
                  <a:cubicBezTo>
                    <a:pt x="2709" y="2698"/>
                    <a:pt x="2754" y="2713"/>
                    <a:pt x="2798" y="2713"/>
                  </a:cubicBezTo>
                  <a:cubicBezTo>
                    <a:pt x="2843" y="2713"/>
                    <a:pt x="2888" y="2698"/>
                    <a:pt x="2917" y="2668"/>
                  </a:cubicBezTo>
                  <a:cubicBezTo>
                    <a:pt x="2977" y="2608"/>
                    <a:pt x="2977" y="2489"/>
                    <a:pt x="2917" y="2430"/>
                  </a:cubicBezTo>
                  <a:lnTo>
                    <a:pt x="1370" y="882"/>
                  </a:lnTo>
                  <a:cubicBezTo>
                    <a:pt x="1783" y="525"/>
                    <a:pt x="2296" y="346"/>
                    <a:pt x="2807" y="346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7"/>
                    <a:pt x="1000" y="4347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7"/>
                  </a:cubicBezTo>
                  <a:cubicBezTo>
                    <a:pt x="5596" y="3347"/>
                    <a:pt x="5596" y="1739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57"/>
            <p:cNvSpPr/>
            <p:nvPr/>
          </p:nvSpPr>
          <p:spPr>
            <a:xfrm>
              <a:off x="6854409" y="2631288"/>
              <a:ext cx="177528" cy="162365"/>
            </a:xfrm>
            <a:custGeom>
              <a:rect b="b" l="l" r="r" t="t"/>
              <a:pathLst>
                <a:path extrusionOk="0" h="5097" w="5573">
                  <a:moveTo>
                    <a:pt x="2805" y="338"/>
                  </a:moveTo>
                  <a:cubicBezTo>
                    <a:pt x="3314" y="338"/>
                    <a:pt x="3821" y="515"/>
                    <a:pt x="4227" y="870"/>
                  </a:cubicBezTo>
                  <a:lnTo>
                    <a:pt x="1120" y="3977"/>
                  </a:lnTo>
                  <a:cubicBezTo>
                    <a:pt x="393" y="3108"/>
                    <a:pt x="417" y="1799"/>
                    <a:pt x="1239" y="989"/>
                  </a:cubicBezTo>
                  <a:cubicBezTo>
                    <a:pt x="1671" y="556"/>
                    <a:pt x="2239" y="338"/>
                    <a:pt x="2805" y="338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6"/>
                    <a:pt x="1000" y="4346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6"/>
                  </a:cubicBezTo>
                  <a:cubicBezTo>
                    <a:pt x="4656" y="4287"/>
                    <a:pt x="4656" y="4168"/>
                    <a:pt x="4596" y="4108"/>
                  </a:cubicBezTo>
                  <a:cubicBezTo>
                    <a:pt x="4566" y="4079"/>
                    <a:pt x="4522" y="4064"/>
                    <a:pt x="4477" y="4064"/>
                  </a:cubicBezTo>
                  <a:cubicBezTo>
                    <a:pt x="4432" y="4064"/>
                    <a:pt x="4388" y="4079"/>
                    <a:pt x="4358" y="4108"/>
                  </a:cubicBezTo>
                  <a:cubicBezTo>
                    <a:pt x="3933" y="4540"/>
                    <a:pt x="3370" y="4754"/>
                    <a:pt x="2806" y="4754"/>
                  </a:cubicBezTo>
                  <a:cubicBezTo>
                    <a:pt x="2295" y="4754"/>
                    <a:pt x="1783" y="4578"/>
                    <a:pt x="1370" y="4227"/>
                  </a:cubicBezTo>
                  <a:lnTo>
                    <a:pt x="2417" y="3180"/>
                  </a:lnTo>
                  <a:lnTo>
                    <a:pt x="4477" y="1120"/>
                  </a:lnTo>
                  <a:cubicBezTo>
                    <a:pt x="5060" y="1799"/>
                    <a:pt x="5180" y="2775"/>
                    <a:pt x="4763" y="3573"/>
                  </a:cubicBezTo>
                  <a:cubicBezTo>
                    <a:pt x="4715" y="3668"/>
                    <a:pt x="4751" y="3751"/>
                    <a:pt x="4834" y="3799"/>
                  </a:cubicBezTo>
                  <a:cubicBezTo>
                    <a:pt x="4863" y="3813"/>
                    <a:pt x="4890" y="3820"/>
                    <a:pt x="4916" y="3820"/>
                  </a:cubicBezTo>
                  <a:cubicBezTo>
                    <a:pt x="4976" y="3820"/>
                    <a:pt x="5027" y="3782"/>
                    <a:pt x="5060" y="3715"/>
                  </a:cubicBezTo>
                  <a:cubicBezTo>
                    <a:pt x="5572" y="2739"/>
                    <a:pt x="5406" y="1537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7" name="Google Shape;957;p57"/>
          <p:cNvGrpSpPr/>
          <p:nvPr/>
        </p:nvGrpSpPr>
        <p:grpSpPr>
          <a:xfrm>
            <a:off x="7450667" y="2056953"/>
            <a:ext cx="419817" cy="411340"/>
            <a:chOff x="6657194" y="2434073"/>
            <a:chExt cx="375507" cy="367925"/>
          </a:xfrm>
        </p:grpSpPr>
        <p:sp>
          <p:nvSpPr>
            <p:cNvPr id="958" name="Google Shape;958;p57"/>
            <p:cNvSpPr/>
            <p:nvPr/>
          </p:nvSpPr>
          <p:spPr>
            <a:xfrm>
              <a:off x="6657194" y="2434073"/>
              <a:ext cx="190780" cy="367925"/>
            </a:xfrm>
            <a:custGeom>
              <a:rect b="b" l="l" r="r" t="t"/>
              <a:pathLst>
                <a:path extrusionOk="0" h="11550" w="5989">
                  <a:moveTo>
                    <a:pt x="3024" y="346"/>
                  </a:moveTo>
                  <a:cubicBezTo>
                    <a:pt x="4465" y="346"/>
                    <a:pt x="5644" y="1524"/>
                    <a:pt x="5644" y="2965"/>
                  </a:cubicBezTo>
                  <a:lnTo>
                    <a:pt x="5644" y="5596"/>
                  </a:lnTo>
                  <a:lnTo>
                    <a:pt x="2977" y="5596"/>
                  </a:lnTo>
                  <a:cubicBezTo>
                    <a:pt x="2893" y="5596"/>
                    <a:pt x="2810" y="5668"/>
                    <a:pt x="2810" y="5763"/>
                  </a:cubicBezTo>
                  <a:cubicBezTo>
                    <a:pt x="2810" y="5846"/>
                    <a:pt x="2893" y="5930"/>
                    <a:pt x="2977" y="5930"/>
                  </a:cubicBezTo>
                  <a:lnTo>
                    <a:pt x="5644" y="5930"/>
                  </a:lnTo>
                  <a:lnTo>
                    <a:pt x="5644" y="8561"/>
                  </a:lnTo>
                  <a:cubicBezTo>
                    <a:pt x="5644" y="10002"/>
                    <a:pt x="4465" y="11180"/>
                    <a:pt x="3024" y="11180"/>
                  </a:cubicBezTo>
                  <a:lnTo>
                    <a:pt x="2965" y="11180"/>
                  </a:lnTo>
                  <a:cubicBezTo>
                    <a:pt x="1524" y="11180"/>
                    <a:pt x="345" y="10002"/>
                    <a:pt x="345" y="8561"/>
                  </a:cubicBezTo>
                  <a:lnTo>
                    <a:pt x="345" y="5930"/>
                  </a:lnTo>
                  <a:lnTo>
                    <a:pt x="2119" y="5930"/>
                  </a:lnTo>
                  <a:cubicBezTo>
                    <a:pt x="2203" y="5930"/>
                    <a:pt x="2274" y="5846"/>
                    <a:pt x="2274" y="5763"/>
                  </a:cubicBezTo>
                  <a:cubicBezTo>
                    <a:pt x="2274" y="5668"/>
                    <a:pt x="2203" y="5596"/>
                    <a:pt x="2119" y="5596"/>
                  </a:cubicBezTo>
                  <a:lnTo>
                    <a:pt x="345" y="5596"/>
                  </a:lnTo>
                  <a:lnTo>
                    <a:pt x="345" y="2965"/>
                  </a:lnTo>
                  <a:cubicBezTo>
                    <a:pt x="345" y="1524"/>
                    <a:pt x="1524" y="346"/>
                    <a:pt x="2965" y="346"/>
                  </a:cubicBezTo>
                  <a:close/>
                  <a:moveTo>
                    <a:pt x="2965" y="0"/>
                  </a:moveTo>
                  <a:cubicBezTo>
                    <a:pt x="1322" y="0"/>
                    <a:pt x="0" y="1322"/>
                    <a:pt x="0" y="2965"/>
                  </a:cubicBezTo>
                  <a:lnTo>
                    <a:pt x="0" y="8585"/>
                  </a:lnTo>
                  <a:cubicBezTo>
                    <a:pt x="0" y="10228"/>
                    <a:pt x="1322" y="11550"/>
                    <a:pt x="2965" y="11550"/>
                  </a:cubicBezTo>
                  <a:lnTo>
                    <a:pt x="3024" y="11550"/>
                  </a:lnTo>
                  <a:cubicBezTo>
                    <a:pt x="4655" y="11550"/>
                    <a:pt x="5989" y="10228"/>
                    <a:pt x="5989" y="8585"/>
                  </a:cubicBezTo>
                  <a:lnTo>
                    <a:pt x="5989" y="2953"/>
                  </a:lnTo>
                  <a:cubicBezTo>
                    <a:pt x="5965" y="1322"/>
                    <a:pt x="4644" y="0"/>
                    <a:pt x="3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57"/>
            <p:cNvSpPr/>
            <p:nvPr/>
          </p:nvSpPr>
          <p:spPr>
            <a:xfrm>
              <a:off x="6854409" y="2464399"/>
              <a:ext cx="178292" cy="162365"/>
            </a:xfrm>
            <a:custGeom>
              <a:rect b="b" l="l" r="r" t="t"/>
              <a:pathLst>
                <a:path extrusionOk="0" h="5097" w="5597">
                  <a:moveTo>
                    <a:pt x="2807" y="346"/>
                  </a:moveTo>
                  <a:cubicBezTo>
                    <a:pt x="3371" y="346"/>
                    <a:pt x="3933" y="564"/>
                    <a:pt x="4358" y="1001"/>
                  </a:cubicBezTo>
                  <a:cubicBezTo>
                    <a:pt x="5180" y="1835"/>
                    <a:pt x="5227" y="3132"/>
                    <a:pt x="4477" y="3990"/>
                  </a:cubicBezTo>
                  <a:lnTo>
                    <a:pt x="3441" y="2954"/>
                  </a:lnTo>
                  <a:cubicBezTo>
                    <a:pt x="3411" y="2924"/>
                    <a:pt x="3367" y="2909"/>
                    <a:pt x="3322" y="2909"/>
                  </a:cubicBezTo>
                  <a:cubicBezTo>
                    <a:pt x="3278" y="2909"/>
                    <a:pt x="3233" y="2924"/>
                    <a:pt x="3203" y="2954"/>
                  </a:cubicBezTo>
                  <a:cubicBezTo>
                    <a:pt x="3144" y="3013"/>
                    <a:pt x="3144" y="3132"/>
                    <a:pt x="3203" y="3192"/>
                  </a:cubicBezTo>
                  <a:lnTo>
                    <a:pt x="4239" y="4228"/>
                  </a:lnTo>
                  <a:cubicBezTo>
                    <a:pt x="3831" y="4584"/>
                    <a:pt x="3321" y="4763"/>
                    <a:pt x="2810" y="4763"/>
                  </a:cubicBezTo>
                  <a:cubicBezTo>
                    <a:pt x="2246" y="4763"/>
                    <a:pt x="1681" y="4546"/>
                    <a:pt x="1250" y="4109"/>
                  </a:cubicBezTo>
                  <a:cubicBezTo>
                    <a:pt x="417" y="3287"/>
                    <a:pt x="393" y="1977"/>
                    <a:pt x="1131" y="1120"/>
                  </a:cubicBezTo>
                  <a:lnTo>
                    <a:pt x="1131" y="1120"/>
                  </a:lnTo>
                  <a:lnTo>
                    <a:pt x="2679" y="2668"/>
                  </a:lnTo>
                  <a:cubicBezTo>
                    <a:pt x="2709" y="2698"/>
                    <a:pt x="2754" y="2713"/>
                    <a:pt x="2798" y="2713"/>
                  </a:cubicBezTo>
                  <a:cubicBezTo>
                    <a:pt x="2843" y="2713"/>
                    <a:pt x="2888" y="2698"/>
                    <a:pt x="2917" y="2668"/>
                  </a:cubicBezTo>
                  <a:cubicBezTo>
                    <a:pt x="2977" y="2608"/>
                    <a:pt x="2977" y="2489"/>
                    <a:pt x="2917" y="2430"/>
                  </a:cubicBezTo>
                  <a:lnTo>
                    <a:pt x="1370" y="882"/>
                  </a:lnTo>
                  <a:cubicBezTo>
                    <a:pt x="1783" y="525"/>
                    <a:pt x="2296" y="346"/>
                    <a:pt x="2807" y="346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7"/>
                    <a:pt x="1000" y="4347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7"/>
                  </a:cubicBezTo>
                  <a:cubicBezTo>
                    <a:pt x="5596" y="3347"/>
                    <a:pt x="5596" y="1739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57"/>
            <p:cNvSpPr/>
            <p:nvPr/>
          </p:nvSpPr>
          <p:spPr>
            <a:xfrm>
              <a:off x="6854409" y="2631288"/>
              <a:ext cx="177528" cy="162365"/>
            </a:xfrm>
            <a:custGeom>
              <a:rect b="b" l="l" r="r" t="t"/>
              <a:pathLst>
                <a:path extrusionOk="0" h="5097" w="5573">
                  <a:moveTo>
                    <a:pt x="2805" y="338"/>
                  </a:moveTo>
                  <a:cubicBezTo>
                    <a:pt x="3314" y="338"/>
                    <a:pt x="3821" y="515"/>
                    <a:pt x="4227" y="870"/>
                  </a:cubicBezTo>
                  <a:lnTo>
                    <a:pt x="1120" y="3977"/>
                  </a:lnTo>
                  <a:cubicBezTo>
                    <a:pt x="393" y="3108"/>
                    <a:pt x="417" y="1799"/>
                    <a:pt x="1239" y="989"/>
                  </a:cubicBezTo>
                  <a:cubicBezTo>
                    <a:pt x="1671" y="556"/>
                    <a:pt x="2239" y="338"/>
                    <a:pt x="2805" y="338"/>
                  </a:cubicBezTo>
                  <a:close/>
                  <a:moveTo>
                    <a:pt x="2803" y="1"/>
                  </a:moveTo>
                  <a:cubicBezTo>
                    <a:pt x="2152" y="1"/>
                    <a:pt x="1501" y="251"/>
                    <a:pt x="1000" y="751"/>
                  </a:cubicBezTo>
                  <a:cubicBezTo>
                    <a:pt x="0" y="1739"/>
                    <a:pt x="0" y="3346"/>
                    <a:pt x="1000" y="4346"/>
                  </a:cubicBezTo>
                  <a:cubicBezTo>
                    <a:pt x="1501" y="4847"/>
                    <a:pt x="2152" y="5097"/>
                    <a:pt x="2803" y="5097"/>
                  </a:cubicBezTo>
                  <a:cubicBezTo>
                    <a:pt x="3453" y="5097"/>
                    <a:pt x="4102" y="4847"/>
                    <a:pt x="4596" y="4346"/>
                  </a:cubicBezTo>
                  <a:cubicBezTo>
                    <a:pt x="4656" y="4287"/>
                    <a:pt x="4656" y="4168"/>
                    <a:pt x="4596" y="4108"/>
                  </a:cubicBezTo>
                  <a:cubicBezTo>
                    <a:pt x="4566" y="4079"/>
                    <a:pt x="4522" y="4064"/>
                    <a:pt x="4477" y="4064"/>
                  </a:cubicBezTo>
                  <a:cubicBezTo>
                    <a:pt x="4432" y="4064"/>
                    <a:pt x="4388" y="4079"/>
                    <a:pt x="4358" y="4108"/>
                  </a:cubicBezTo>
                  <a:cubicBezTo>
                    <a:pt x="3933" y="4540"/>
                    <a:pt x="3370" y="4754"/>
                    <a:pt x="2806" y="4754"/>
                  </a:cubicBezTo>
                  <a:cubicBezTo>
                    <a:pt x="2295" y="4754"/>
                    <a:pt x="1783" y="4578"/>
                    <a:pt x="1370" y="4227"/>
                  </a:cubicBezTo>
                  <a:lnTo>
                    <a:pt x="2417" y="3180"/>
                  </a:lnTo>
                  <a:lnTo>
                    <a:pt x="4477" y="1120"/>
                  </a:lnTo>
                  <a:cubicBezTo>
                    <a:pt x="5060" y="1799"/>
                    <a:pt x="5180" y="2775"/>
                    <a:pt x="4763" y="3573"/>
                  </a:cubicBezTo>
                  <a:cubicBezTo>
                    <a:pt x="4715" y="3668"/>
                    <a:pt x="4751" y="3751"/>
                    <a:pt x="4834" y="3799"/>
                  </a:cubicBezTo>
                  <a:cubicBezTo>
                    <a:pt x="4863" y="3813"/>
                    <a:pt x="4890" y="3820"/>
                    <a:pt x="4916" y="3820"/>
                  </a:cubicBezTo>
                  <a:cubicBezTo>
                    <a:pt x="4976" y="3820"/>
                    <a:pt x="5027" y="3782"/>
                    <a:pt x="5060" y="3715"/>
                  </a:cubicBezTo>
                  <a:cubicBezTo>
                    <a:pt x="5572" y="2739"/>
                    <a:pt x="5406" y="1537"/>
                    <a:pt x="4596" y="751"/>
                  </a:cubicBezTo>
                  <a:cubicBezTo>
                    <a:pt x="4102" y="251"/>
                    <a:pt x="3453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1" name="Google Shape;961;p57"/>
          <p:cNvPicPr preferRelativeResize="0"/>
          <p:nvPr/>
        </p:nvPicPr>
        <p:blipFill rotWithShape="1">
          <a:blip r:embed="rId4">
            <a:alphaModFix/>
          </a:blip>
          <a:srcRect b="13490" l="8982" r="6757" t="5042"/>
          <a:stretch/>
        </p:blipFill>
        <p:spPr>
          <a:xfrm>
            <a:off x="5132788" y="1777000"/>
            <a:ext cx="937500" cy="906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62" name="Google Shape;962;p57"/>
          <p:cNvPicPr preferRelativeResize="0"/>
          <p:nvPr/>
        </p:nvPicPr>
        <p:blipFill rotWithShape="1">
          <a:blip r:embed="rId5">
            <a:alphaModFix/>
          </a:blip>
          <a:srcRect b="0" l="0" r="517" t="0"/>
          <a:stretch/>
        </p:blipFill>
        <p:spPr>
          <a:xfrm>
            <a:off x="2925213" y="1900163"/>
            <a:ext cx="1234500" cy="57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63" name="Google Shape;963;p57"/>
          <p:cNvPicPr preferRelativeResize="0"/>
          <p:nvPr/>
        </p:nvPicPr>
        <p:blipFill rotWithShape="1">
          <a:blip r:embed="rId6">
            <a:alphaModFix/>
          </a:blip>
          <a:srcRect b="4312" l="18390" r="18390" t="5848"/>
          <a:stretch/>
        </p:blipFill>
        <p:spPr>
          <a:xfrm>
            <a:off x="1037300" y="1777000"/>
            <a:ext cx="892200" cy="906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64" name="Google Shape;964;p57"/>
          <p:cNvPicPr preferRelativeResize="0"/>
          <p:nvPr/>
        </p:nvPicPr>
        <p:blipFill rotWithShape="1">
          <a:blip r:embed="rId7">
            <a:alphaModFix/>
          </a:blip>
          <a:srcRect b="30820" l="30592" r="27756" t="31218"/>
          <a:stretch/>
        </p:blipFill>
        <p:spPr>
          <a:xfrm>
            <a:off x="7102900" y="1716563"/>
            <a:ext cx="1115400" cy="1027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iotechnology Medical Center by Slidesgo">
  <a:themeElements>
    <a:clrScheme name="Simple Light">
      <a:dk1>
        <a:srgbClr val="121418"/>
      </a:dk1>
      <a:lt1>
        <a:srgbClr val="EAECEE"/>
      </a:lt1>
      <a:dk2>
        <a:srgbClr val="BDBCC0"/>
      </a:dk2>
      <a:lt2>
        <a:srgbClr val="B2AFAF"/>
      </a:lt2>
      <a:accent1>
        <a:srgbClr val="8EBFEE"/>
      </a:accent1>
      <a:accent2>
        <a:srgbClr val="B6D7A8"/>
      </a:accent2>
      <a:accent3>
        <a:srgbClr val="D5E8FA"/>
      </a:accent3>
      <a:accent4>
        <a:srgbClr val="FFFFFF"/>
      </a:accent4>
      <a:accent5>
        <a:srgbClr val="FFFFFF"/>
      </a:accent5>
      <a:accent6>
        <a:srgbClr val="FFFFFF"/>
      </a:accent6>
      <a:hlink>
        <a:srgbClr val="A7BF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